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embedTrueTypeFonts="1" saveSubsetFonts="1" autoCompressPictures="0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67" r:id="rId2"/>
    <p:sldId id="268" r:id="rId3"/>
  </p:sldIdLst>
  <p:sldSz cx="9144000" cy="5143500" type="screen16x9"/>
  <p:notesSz cx="7099300" cy="10234613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Montserrat" panose="00000500000000000000" pitchFamily="2" charset="0"/>
      <p:regular r:id="rId10"/>
      <p:bold r:id="rId11"/>
      <p:italic r:id="rId12"/>
      <p:boldItalic r:id="rId13"/>
    </p:embeddedFont>
    <p:embeddedFont>
      <p:font typeface="Verdana" panose="020B0604030504040204" pitchFamily="34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801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5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6" roundtripDataSignature="AMtx7miqMuqJG3cb5nVDhqjVVjzecKqRq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295B"/>
    <a:srgbClr val="A01441"/>
    <a:srgbClr val="003865"/>
    <a:srgbClr val="3246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91"/>
    <p:restoredTop sz="94712"/>
  </p:normalViewPr>
  <p:slideViewPr>
    <p:cSldViewPr snapToGrid="0" showGuides="1">
      <p:cViewPr varScale="1">
        <p:scale>
          <a:sx n="136" d="100"/>
          <a:sy n="136" d="100"/>
        </p:scale>
        <p:origin x="1068" y="120"/>
      </p:cViewPr>
      <p:guideLst>
        <p:guide orient="horz" pos="1801"/>
        <p:guide pos="2880"/>
      </p:guideLst>
    </p:cSldViewPr>
  </p:slideViewPr>
  <p:notesTextViewPr>
    <p:cViewPr>
      <p:scale>
        <a:sx n="1" d="1"/>
        <a:sy n="1" d="1"/>
      </p:scale>
      <p:origin x="0" y="-72"/>
    </p:cViewPr>
  </p:notesTextViewPr>
  <p:notesViewPr>
    <p:cSldViewPr snapToGrid="0">
      <p:cViewPr varScale="1">
        <p:scale>
          <a:sx n="101" d="100"/>
          <a:sy n="101" d="100"/>
        </p:scale>
        <p:origin x="3472" y="200"/>
      </p:cViewPr>
      <p:guideLst>
        <p:guide orient="horz" pos="3225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26" Type="http://customschemas.google.com/relationships/presentationmetadata" Target="metadata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11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handoutMaster" Target="handoutMasters/handoutMaster1.xml"/><Relationship Id="rId15" Type="http://schemas.openxmlformats.org/officeDocument/2006/relationships/font" Target="fonts/font10.fntdata"/><Relationship Id="rId28" Type="http://schemas.openxmlformats.org/officeDocument/2006/relationships/viewProps" Target="viewProps.xml"/><Relationship Id="rId10" Type="http://schemas.openxmlformats.org/officeDocument/2006/relationships/font" Target="fonts/font5.fntdata"/><Relationship Id="rId31" Type="http://schemas.microsoft.com/office/2016/11/relationships/changesInfo" Target="changesInfos/changesInfo1.xml"/><Relationship Id="rId4" Type="http://schemas.openxmlformats.org/officeDocument/2006/relationships/notesMaster" Target="notesMasters/notesMaster1.xml"/><Relationship Id="rId9" Type="http://schemas.openxmlformats.org/officeDocument/2006/relationships/font" Target="fonts/font4.fntdata"/><Relationship Id="rId14" Type="http://schemas.openxmlformats.org/officeDocument/2006/relationships/font" Target="fonts/font9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omas Ramadan" userId="0b30ed0c-5e52-4901-9789-8b1c8f3436e8" providerId="ADAL" clId="{241A474B-CFC1-447D-B209-BE6565B78034}"/>
    <pc:docChg chg="custSel modSld">
      <pc:chgData name="Thomas Ramadan" userId="0b30ed0c-5e52-4901-9789-8b1c8f3436e8" providerId="ADAL" clId="{241A474B-CFC1-447D-B209-BE6565B78034}" dt="2025-10-06T15:16:36.175" v="161" actId="6549"/>
      <pc:docMkLst>
        <pc:docMk/>
      </pc:docMkLst>
      <pc:sldChg chg="modSp mod">
        <pc:chgData name="Thomas Ramadan" userId="0b30ed0c-5e52-4901-9789-8b1c8f3436e8" providerId="ADAL" clId="{241A474B-CFC1-447D-B209-BE6565B78034}" dt="2025-10-06T15:16:36.175" v="161" actId="6549"/>
        <pc:sldMkLst>
          <pc:docMk/>
          <pc:sldMk cId="0" sldId="261"/>
        </pc:sldMkLst>
        <pc:spChg chg="mod">
          <ac:chgData name="Thomas Ramadan" userId="0b30ed0c-5e52-4901-9789-8b1c8f3436e8" providerId="ADAL" clId="{241A474B-CFC1-447D-B209-BE6565B78034}" dt="2025-10-06T15:16:36.175" v="161" actId="6549"/>
          <ac:spMkLst>
            <pc:docMk/>
            <pc:sldMk cId="0" sldId="261"/>
            <ac:spMk id="4" creationId="{9993EB2C-8645-48D2-EDF9-8C8B17E70C65}"/>
          </ac:spMkLst>
        </pc:spChg>
        <pc:spChg chg="mod">
          <ac:chgData name="Thomas Ramadan" userId="0b30ed0c-5e52-4901-9789-8b1c8f3436e8" providerId="ADAL" clId="{241A474B-CFC1-447D-B209-BE6565B78034}" dt="2025-10-06T15:16:08.190" v="111" actId="20577"/>
          <ac:spMkLst>
            <pc:docMk/>
            <pc:sldMk cId="0" sldId="261"/>
            <ac:spMk id="6" creationId="{22819DD4-7253-A57A-62BC-60BD7E690689}"/>
          </ac:spMkLst>
        </pc:spChg>
        <pc:spChg chg="mod">
          <ac:chgData name="Thomas Ramadan" userId="0b30ed0c-5e52-4901-9789-8b1c8f3436e8" providerId="ADAL" clId="{241A474B-CFC1-447D-B209-BE6565B78034}" dt="2025-10-06T15:16:20.155" v="125" actId="20577"/>
          <ac:spMkLst>
            <pc:docMk/>
            <pc:sldMk cId="0" sldId="261"/>
            <ac:spMk id="61" creationId="{00000000-0000-0000-0000-000000000000}"/>
          </ac:spMkLst>
        </pc:spChg>
      </pc:sldChg>
    </pc:docChg>
  </pc:docChgLst>
  <pc:docChgLst>
    <pc:chgData name="Thomas Ramadan" userId="0b30ed0c-5e52-4901-9789-8b1c8f3436e8" providerId="ADAL" clId="{1F8A7DE6-AAEF-4AE2-A4B5-0B8E30FD9E40}"/>
    <pc:docChg chg="undo custSel addSld delSld modSld">
      <pc:chgData name="Thomas Ramadan" userId="0b30ed0c-5e52-4901-9789-8b1c8f3436e8" providerId="ADAL" clId="{1F8A7DE6-AAEF-4AE2-A4B5-0B8E30FD9E40}" dt="2025-10-24T12:30:11.561" v="1137" actId="20577"/>
      <pc:docMkLst>
        <pc:docMk/>
      </pc:docMkLst>
      <pc:sldChg chg="del">
        <pc:chgData name="Thomas Ramadan" userId="0b30ed0c-5e52-4901-9789-8b1c8f3436e8" providerId="ADAL" clId="{1F8A7DE6-AAEF-4AE2-A4B5-0B8E30FD9E40}" dt="2025-10-24T09:38:44.929" v="495" actId="47"/>
        <pc:sldMkLst>
          <pc:docMk/>
          <pc:sldMk cId="0" sldId="261"/>
        </pc:sldMkLst>
      </pc:sldChg>
      <pc:sldChg chg="add del">
        <pc:chgData name="Thomas Ramadan" userId="0b30ed0c-5e52-4901-9789-8b1c8f3436e8" providerId="ADAL" clId="{1F8A7DE6-AAEF-4AE2-A4B5-0B8E30FD9E40}" dt="2025-10-23T13:09:42.012" v="29" actId="47"/>
        <pc:sldMkLst>
          <pc:docMk/>
          <pc:sldMk cId="3627991706" sldId="262"/>
        </pc:sldMkLst>
      </pc:sldChg>
      <pc:sldChg chg="del">
        <pc:chgData name="Thomas Ramadan" userId="0b30ed0c-5e52-4901-9789-8b1c8f3436e8" providerId="ADAL" clId="{1F8A7DE6-AAEF-4AE2-A4B5-0B8E30FD9E40}" dt="2025-10-23T13:08:58.760" v="6" actId="47"/>
        <pc:sldMkLst>
          <pc:docMk/>
          <pc:sldMk cId="222453692" sldId="263"/>
        </pc:sldMkLst>
      </pc:sldChg>
      <pc:sldChg chg="del">
        <pc:chgData name="Thomas Ramadan" userId="0b30ed0c-5e52-4901-9789-8b1c8f3436e8" providerId="ADAL" clId="{1F8A7DE6-AAEF-4AE2-A4B5-0B8E30FD9E40}" dt="2025-10-24T09:38:46.536" v="496" actId="47"/>
        <pc:sldMkLst>
          <pc:docMk/>
          <pc:sldMk cId="151412057" sldId="265"/>
        </pc:sldMkLst>
      </pc:sldChg>
      <pc:sldChg chg="del">
        <pc:chgData name="Thomas Ramadan" userId="0b30ed0c-5e52-4901-9789-8b1c8f3436e8" providerId="ADAL" clId="{1F8A7DE6-AAEF-4AE2-A4B5-0B8E30FD9E40}" dt="2025-10-23T13:08:59.396" v="7" actId="47"/>
        <pc:sldMkLst>
          <pc:docMk/>
          <pc:sldMk cId="3505150432" sldId="266"/>
        </pc:sldMkLst>
      </pc:sldChg>
      <pc:sldChg chg="del">
        <pc:chgData name="Thomas Ramadan" userId="0b30ed0c-5e52-4901-9789-8b1c8f3436e8" providerId="ADAL" clId="{1F8A7DE6-AAEF-4AE2-A4B5-0B8E30FD9E40}" dt="2025-10-23T13:08:27.021" v="0" actId="47"/>
        <pc:sldMkLst>
          <pc:docMk/>
          <pc:sldMk cId="2036175488" sldId="267"/>
        </pc:sldMkLst>
      </pc:sldChg>
      <pc:sldChg chg="addSp delSp modSp add mod modNotesTx">
        <pc:chgData name="Thomas Ramadan" userId="0b30ed0c-5e52-4901-9789-8b1c8f3436e8" providerId="ADAL" clId="{1F8A7DE6-AAEF-4AE2-A4B5-0B8E30FD9E40}" dt="2025-10-24T12:30:11.561" v="1137" actId="20577"/>
        <pc:sldMkLst>
          <pc:docMk/>
          <pc:sldMk cId="2562432867" sldId="267"/>
        </pc:sldMkLst>
        <pc:spChg chg="add del mod">
          <ac:chgData name="Thomas Ramadan" userId="0b30ed0c-5e52-4901-9789-8b1c8f3436e8" providerId="ADAL" clId="{1F8A7DE6-AAEF-4AE2-A4B5-0B8E30FD9E40}" dt="2025-10-24T10:14:27.263" v="863" actId="478"/>
          <ac:spMkLst>
            <pc:docMk/>
            <pc:sldMk cId="2562432867" sldId="267"/>
            <ac:spMk id="2" creationId="{2325E644-E89B-49D2-9F20-ACF3239E6EFE}"/>
          </ac:spMkLst>
        </pc:spChg>
        <pc:spChg chg="mod">
          <ac:chgData name="Thomas Ramadan" userId="0b30ed0c-5e52-4901-9789-8b1c8f3436e8" providerId="ADAL" clId="{1F8A7DE6-AAEF-4AE2-A4B5-0B8E30FD9E40}" dt="2025-10-23T13:28:09.696" v="389" actId="20577"/>
          <ac:spMkLst>
            <pc:docMk/>
            <pc:sldMk cId="2562432867" sldId="267"/>
            <ac:spMk id="4" creationId="{9993EB2C-8645-48D2-EDF9-8C8B17E70C65}"/>
          </ac:spMkLst>
        </pc:spChg>
        <pc:spChg chg="del">
          <ac:chgData name="Thomas Ramadan" userId="0b30ed0c-5e52-4901-9789-8b1c8f3436e8" providerId="ADAL" clId="{1F8A7DE6-AAEF-4AE2-A4B5-0B8E30FD9E40}" dt="2025-10-23T13:09:10.787" v="10" actId="478"/>
          <ac:spMkLst>
            <pc:docMk/>
            <pc:sldMk cId="2562432867" sldId="267"/>
            <ac:spMk id="6" creationId="{22819DD4-7253-A57A-62BC-60BD7E690689}"/>
          </ac:spMkLst>
        </pc:spChg>
        <pc:spChg chg="add del mod">
          <ac:chgData name="Thomas Ramadan" userId="0b30ed0c-5e52-4901-9789-8b1c8f3436e8" providerId="ADAL" clId="{1F8A7DE6-AAEF-4AE2-A4B5-0B8E30FD9E40}" dt="2025-10-23T13:17:58.651" v="92" actId="478"/>
          <ac:spMkLst>
            <pc:docMk/>
            <pc:sldMk cId="2562432867" sldId="267"/>
            <ac:spMk id="7" creationId="{0379B631-5BE6-4666-942B-33E6A3D0D407}"/>
          </ac:spMkLst>
        </pc:spChg>
        <pc:spChg chg="add mod">
          <ac:chgData name="Thomas Ramadan" userId="0b30ed0c-5e52-4901-9789-8b1c8f3436e8" providerId="ADAL" clId="{1F8A7DE6-AAEF-4AE2-A4B5-0B8E30FD9E40}" dt="2025-10-24T10:12:45.082" v="852" actId="404"/>
          <ac:spMkLst>
            <pc:docMk/>
            <pc:sldMk cId="2562432867" sldId="267"/>
            <ac:spMk id="9" creationId="{132D32DF-806A-4285-8365-92B123BF7511}"/>
          </ac:spMkLst>
        </pc:spChg>
        <pc:spChg chg="add mod ord">
          <ac:chgData name="Thomas Ramadan" userId="0b30ed0c-5e52-4901-9789-8b1c8f3436e8" providerId="ADAL" clId="{1F8A7DE6-AAEF-4AE2-A4B5-0B8E30FD9E40}" dt="2025-10-24T10:14:23.780" v="862" actId="207"/>
          <ac:spMkLst>
            <pc:docMk/>
            <pc:sldMk cId="2562432867" sldId="267"/>
            <ac:spMk id="10" creationId="{463F56E9-9647-4F9B-B87E-BD95F0921DF9}"/>
          </ac:spMkLst>
        </pc:spChg>
        <pc:spChg chg="add mod">
          <ac:chgData name="Thomas Ramadan" userId="0b30ed0c-5e52-4901-9789-8b1c8f3436e8" providerId="ADAL" clId="{1F8A7DE6-AAEF-4AE2-A4B5-0B8E30FD9E40}" dt="2025-10-23T14:28:18.460" v="494" actId="1076"/>
          <ac:spMkLst>
            <pc:docMk/>
            <pc:sldMk cId="2562432867" sldId="267"/>
            <ac:spMk id="11" creationId="{24419A6B-5AD7-4F20-8962-1AF88B5C5A88}"/>
          </ac:spMkLst>
        </pc:spChg>
        <pc:spChg chg="add mod">
          <ac:chgData name="Thomas Ramadan" userId="0b30ed0c-5e52-4901-9789-8b1c8f3436e8" providerId="ADAL" clId="{1F8A7DE6-AAEF-4AE2-A4B5-0B8E30FD9E40}" dt="2025-10-24T10:12:45.082" v="852" actId="404"/>
          <ac:spMkLst>
            <pc:docMk/>
            <pc:sldMk cId="2562432867" sldId="267"/>
            <ac:spMk id="14" creationId="{C228A5BA-CE45-4301-AA62-EB731DED1A58}"/>
          </ac:spMkLst>
        </pc:spChg>
        <pc:spChg chg="add mod">
          <ac:chgData name="Thomas Ramadan" userId="0b30ed0c-5e52-4901-9789-8b1c8f3436e8" providerId="ADAL" clId="{1F8A7DE6-AAEF-4AE2-A4B5-0B8E30FD9E40}" dt="2025-10-24T10:15:11.902" v="967" actId="20577"/>
          <ac:spMkLst>
            <pc:docMk/>
            <pc:sldMk cId="2562432867" sldId="267"/>
            <ac:spMk id="16" creationId="{7CDF5EAD-5A3D-434F-AD9E-7B4B3ADB3EC7}"/>
          </ac:spMkLst>
        </pc:spChg>
        <pc:spChg chg="del">
          <ac:chgData name="Thomas Ramadan" userId="0b30ed0c-5e52-4901-9789-8b1c8f3436e8" providerId="ADAL" clId="{1F8A7DE6-AAEF-4AE2-A4B5-0B8E30FD9E40}" dt="2025-10-24T12:07:30.783" v="1032" actId="478"/>
          <ac:spMkLst>
            <pc:docMk/>
            <pc:sldMk cId="2562432867" sldId="267"/>
            <ac:spMk id="58" creationId="{00000000-0000-0000-0000-000000000000}"/>
          </ac:spMkLst>
        </pc:spChg>
        <pc:spChg chg="mod">
          <ac:chgData name="Thomas Ramadan" userId="0b30ed0c-5e52-4901-9789-8b1c8f3436e8" providerId="ADAL" clId="{1F8A7DE6-AAEF-4AE2-A4B5-0B8E30FD9E40}" dt="2025-10-23T13:10:05.757" v="51" actId="20577"/>
          <ac:spMkLst>
            <pc:docMk/>
            <pc:sldMk cId="2562432867" sldId="267"/>
            <ac:spMk id="61" creationId="{00000000-0000-0000-0000-000000000000}"/>
          </ac:spMkLst>
        </pc:spChg>
        <pc:graphicFrameChg chg="add mod">
          <ac:chgData name="Thomas Ramadan" userId="0b30ed0c-5e52-4901-9789-8b1c8f3436e8" providerId="ADAL" clId="{1F8A7DE6-AAEF-4AE2-A4B5-0B8E30FD9E40}" dt="2025-10-24T12:18:41.096" v="1066" actId="207"/>
          <ac:graphicFrameMkLst>
            <pc:docMk/>
            <pc:sldMk cId="2562432867" sldId="267"/>
            <ac:graphicFrameMk id="7" creationId="{820EFBEA-BB94-4930-8B62-B7FCF82E7EFA}"/>
          </ac:graphicFrameMkLst>
        </pc:graphicFrameChg>
        <pc:graphicFrameChg chg="add mod">
          <ac:chgData name="Thomas Ramadan" userId="0b30ed0c-5e52-4901-9789-8b1c8f3436e8" providerId="ADAL" clId="{1F8A7DE6-AAEF-4AE2-A4B5-0B8E30FD9E40}" dt="2025-10-24T12:18:29.883" v="1064" actId="207"/>
          <ac:graphicFrameMkLst>
            <pc:docMk/>
            <pc:sldMk cId="2562432867" sldId="267"/>
            <ac:graphicFrameMk id="12" creationId="{E801CDFB-934A-4CA3-A34C-9DF36E3BFA86}"/>
          </ac:graphicFrameMkLst>
        </pc:graphicFrameChg>
        <pc:graphicFrameChg chg="add mod">
          <ac:chgData name="Thomas Ramadan" userId="0b30ed0c-5e52-4901-9789-8b1c8f3436e8" providerId="ADAL" clId="{1F8A7DE6-AAEF-4AE2-A4B5-0B8E30FD9E40}" dt="2025-10-24T12:18:37.589" v="1065" actId="207"/>
          <ac:graphicFrameMkLst>
            <pc:docMk/>
            <pc:sldMk cId="2562432867" sldId="267"/>
            <ac:graphicFrameMk id="18" creationId="{7A24FA92-8C70-49C5-ACF8-41F0B5CA7621}"/>
          </ac:graphicFrameMkLst>
        </pc:graphicFrameChg>
        <pc:picChg chg="add del mod">
          <ac:chgData name="Thomas Ramadan" userId="0b30ed0c-5e52-4901-9789-8b1c8f3436e8" providerId="ADAL" clId="{1F8A7DE6-AAEF-4AE2-A4B5-0B8E30FD9E40}" dt="2025-10-24T10:01:54.376" v="762" actId="478"/>
          <ac:picMkLst>
            <pc:docMk/>
            <pc:sldMk cId="2562432867" sldId="267"/>
            <ac:picMk id="3" creationId="{6737F5E3-29BA-472C-A421-2DB8869B63D9}"/>
          </ac:picMkLst>
        </pc:picChg>
        <pc:picChg chg="add del mod">
          <ac:chgData name="Thomas Ramadan" userId="0b30ed0c-5e52-4901-9789-8b1c8f3436e8" providerId="ADAL" clId="{1F8A7DE6-AAEF-4AE2-A4B5-0B8E30FD9E40}" dt="2025-10-24T09:39:05.678" v="499" actId="478"/>
          <ac:picMkLst>
            <pc:docMk/>
            <pc:sldMk cId="2562432867" sldId="267"/>
            <ac:picMk id="8" creationId="{AA4F72C3-2B79-4259-834E-DA9562D02C49}"/>
          </ac:picMkLst>
        </pc:picChg>
        <pc:picChg chg="add del">
          <ac:chgData name="Thomas Ramadan" userId="0b30ed0c-5e52-4901-9789-8b1c8f3436e8" providerId="ADAL" clId="{1F8A7DE6-AAEF-4AE2-A4B5-0B8E30FD9E40}" dt="2025-10-23T13:20:15.358" v="106" actId="478"/>
          <ac:picMkLst>
            <pc:docMk/>
            <pc:sldMk cId="2562432867" sldId="267"/>
            <ac:picMk id="10" creationId="{6E94244B-993A-41FE-90BE-73AC5A6DAEBC}"/>
          </ac:picMkLst>
        </pc:picChg>
        <pc:picChg chg="add del mod">
          <ac:chgData name="Thomas Ramadan" userId="0b30ed0c-5e52-4901-9789-8b1c8f3436e8" providerId="ADAL" clId="{1F8A7DE6-AAEF-4AE2-A4B5-0B8E30FD9E40}" dt="2025-10-24T10:21:11.286" v="1005" actId="478"/>
          <ac:picMkLst>
            <pc:docMk/>
            <pc:sldMk cId="2562432867" sldId="267"/>
            <ac:picMk id="17" creationId="{572C1547-7AC8-4173-9BBB-5D04C2F713F4}"/>
          </ac:picMkLst>
        </pc:picChg>
      </pc:sldChg>
      <pc:sldChg chg="addSp delSp modSp add mod">
        <pc:chgData name="Thomas Ramadan" userId="0b30ed0c-5e52-4901-9789-8b1c8f3436e8" providerId="ADAL" clId="{1F8A7DE6-AAEF-4AE2-A4B5-0B8E30FD9E40}" dt="2025-10-24T12:19:16.775" v="1068" actId="207"/>
        <pc:sldMkLst>
          <pc:docMk/>
          <pc:sldMk cId="3107187044" sldId="268"/>
        </pc:sldMkLst>
        <pc:spChg chg="mod">
          <ac:chgData name="Thomas Ramadan" userId="0b30ed0c-5e52-4901-9789-8b1c8f3436e8" providerId="ADAL" clId="{1F8A7DE6-AAEF-4AE2-A4B5-0B8E30FD9E40}" dt="2025-10-23T13:21:27.179" v="251" actId="20577"/>
          <ac:spMkLst>
            <pc:docMk/>
            <pc:sldMk cId="3107187044" sldId="268"/>
            <ac:spMk id="4" creationId="{9993EB2C-8645-48D2-EDF9-8C8B17E70C65}"/>
          </ac:spMkLst>
        </pc:spChg>
        <pc:spChg chg="add del">
          <ac:chgData name="Thomas Ramadan" userId="0b30ed0c-5e52-4901-9789-8b1c8f3436e8" providerId="ADAL" clId="{1F8A7DE6-AAEF-4AE2-A4B5-0B8E30FD9E40}" dt="2025-10-23T13:26:38.346" v="289" actId="478"/>
          <ac:spMkLst>
            <pc:docMk/>
            <pc:sldMk cId="3107187044" sldId="268"/>
            <ac:spMk id="5" creationId="{C46E0510-6E43-44B8-B037-0D253C2FE600}"/>
          </ac:spMkLst>
        </pc:spChg>
        <pc:spChg chg="add mod">
          <ac:chgData name="Thomas Ramadan" userId="0b30ed0c-5e52-4901-9789-8b1c8f3436e8" providerId="ADAL" clId="{1F8A7DE6-AAEF-4AE2-A4B5-0B8E30FD9E40}" dt="2025-10-23T13:27:06.247" v="296" actId="1582"/>
          <ac:spMkLst>
            <pc:docMk/>
            <pc:sldMk cId="3107187044" sldId="268"/>
            <ac:spMk id="6" creationId="{15C7190E-2AE2-44D9-964A-00168AD8A8E3}"/>
          </ac:spMkLst>
        </pc:spChg>
        <pc:spChg chg="add del mod topLvl">
          <ac:chgData name="Thomas Ramadan" userId="0b30ed0c-5e52-4901-9789-8b1c8f3436e8" providerId="ADAL" clId="{1F8A7DE6-AAEF-4AE2-A4B5-0B8E30FD9E40}" dt="2025-10-23T13:26:17.548" v="286" actId="478"/>
          <ac:spMkLst>
            <pc:docMk/>
            <pc:sldMk cId="3107187044" sldId="268"/>
            <ac:spMk id="7" creationId="{C962296C-D684-47AF-8679-48FC6601FB14}"/>
          </ac:spMkLst>
        </pc:spChg>
        <pc:spChg chg="add del mod topLvl">
          <ac:chgData name="Thomas Ramadan" userId="0b30ed0c-5e52-4901-9789-8b1c8f3436e8" providerId="ADAL" clId="{1F8A7DE6-AAEF-4AE2-A4B5-0B8E30FD9E40}" dt="2025-10-23T13:26:18.859" v="287" actId="478"/>
          <ac:spMkLst>
            <pc:docMk/>
            <pc:sldMk cId="3107187044" sldId="268"/>
            <ac:spMk id="9" creationId="{1F241F3F-5A33-4733-9088-ED20E05BA24E}"/>
          </ac:spMkLst>
        </pc:spChg>
        <pc:spChg chg="add del mod topLvl">
          <ac:chgData name="Thomas Ramadan" userId="0b30ed0c-5e52-4901-9789-8b1c8f3436e8" providerId="ADAL" clId="{1F8A7DE6-AAEF-4AE2-A4B5-0B8E30FD9E40}" dt="2025-10-23T13:26:07.365" v="285" actId="478"/>
          <ac:spMkLst>
            <pc:docMk/>
            <pc:sldMk cId="3107187044" sldId="268"/>
            <ac:spMk id="10" creationId="{C6EF433E-B6BC-4385-9DC1-4794917C55E9}"/>
          </ac:spMkLst>
        </pc:spChg>
        <pc:spChg chg="add mod topLvl">
          <ac:chgData name="Thomas Ramadan" userId="0b30ed0c-5e52-4901-9789-8b1c8f3436e8" providerId="ADAL" clId="{1F8A7DE6-AAEF-4AE2-A4B5-0B8E30FD9E40}" dt="2025-10-23T13:28:29.058" v="390" actId="1076"/>
          <ac:spMkLst>
            <pc:docMk/>
            <pc:sldMk cId="3107187044" sldId="268"/>
            <ac:spMk id="11" creationId="{D5EFAB18-6AAD-4697-A26E-05AB62E16DEF}"/>
          </ac:spMkLst>
        </pc:spChg>
        <pc:spChg chg="add mod topLvl">
          <ac:chgData name="Thomas Ramadan" userId="0b30ed0c-5e52-4901-9789-8b1c8f3436e8" providerId="ADAL" clId="{1F8A7DE6-AAEF-4AE2-A4B5-0B8E30FD9E40}" dt="2025-10-24T11:53:23.674" v="1015" actId="207"/>
          <ac:spMkLst>
            <pc:docMk/>
            <pc:sldMk cId="3107187044" sldId="268"/>
            <ac:spMk id="12" creationId="{DBB30237-88C8-4BFA-81DC-9BF3FB59D564}"/>
          </ac:spMkLst>
        </pc:spChg>
        <pc:spChg chg="add mod topLvl">
          <ac:chgData name="Thomas Ramadan" userId="0b30ed0c-5e52-4901-9789-8b1c8f3436e8" providerId="ADAL" clId="{1F8A7DE6-AAEF-4AE2-A4B5-0B8E30FD9E40}" dt="2025-10-24T11:53:35.945" v="1016" actId="207"/>
          <ac:spMkLst>
            <pc:docMk/>
            <pc:sldMk cId="3107187044" sldId="268"/>
            <ac:spMk id="14" creationId="{E69084FC-54CD-4313-9ACA-71F9BD3CF355}"/>
          </ac:spMkLst>
        </pc:spChg>
        <pc:spChg chg="add mod topLvl">
          <ac:chgData name="Thomas Ramadan" userId="0b30ed0c-5e52-4901-9789-8b1c8f3436e8" providerId="ADAL" clId="{1F8A7DE6-AAEF-4AE2-A4B5-0B8E30FD9E40}" dt="2025-10-24T11:53:35.945" v="1016" actId="207"/>
          <ac:spMkLst>
            <pc:docMk/>
            <pc:sldMk cId="3107187044" sldId="268"/>
            <ac:spMk id="15" creationId="{583A98EB-8B22-419B-AADE-2C7B12DB9B12}"/>
          </ac:spMkLst>
        </pc:spChg>
        <pc:spChg chg="add mod topLvl">
          <ac:chgData name="Thomas Ramadan" userId="0b30ed0c-5e52-4901-9789-8b1c8f3436e8" providerId="ADAL" clId="{1F8A7DE6-AAEF-4AE2-A4B5-0B8E30FD9E40}" dt="2025-10-24T11:53:35.945" v="1016" actId="207"/>
          <ac:spMkLst>
            <pc:docMk/>
            <pc:sldMk cId="3107187044" sldId="268"/>
            <ac:spMk id="16" creationId="{FB41901A-26F6-44CE-BB60-EA08D737B6E1}"/>
          </ac:spMkLst>
        </pc:spChg>
        <pc:spChg chg="add mod topLvl">
          <ac:chgData name="Thomas Ramadan" userId="0b30ed0c-5e52-4901-9789-8b1c8f3436e8" providerId="ADAL" clId="{1F8A7DE6-AAEF-4AE2-A4B5-0B8E30FD9E40}" dt="2025-10-24T12:19:07.781" v="1067" actId="207"/>
          <ac:spMkLst>
            <pc:docMk/>
            <pc:sldMk cId="3107187044" sldId="268"/>
            <ac:spMk id="21" creationId="{85308798-0BF0-4319-AC73-8B3E1AB4FAC5}"/>
          </ac:spMkLst>
        </pc:spChg>
        <pc:spChg chg="add mod topLvl">
          <ac:chgData name="Thomas Ramadan" userId="0b30ed0c-5e52-4901-9789-8b1c8f3436e8" providerId="ADAL" clId="{1F8A7DE6-AAEF-4AE2-A4B5-0B8E30FD9E40}" dt="2025-10-24T12:19:07.781" v="1067" actId="207"/>
          <ac:spMkLst>
            <pc:docMk/>
            <pc:sldMk cId="3107187044" sldId="268"/>
            <ac:spMk id="22" creationId="{EEF53389-24F6-4D92-83A8-A7999DED3F09}"/>
          </ac:spMkLst>
        </pc:spChg>
        <pc:spChg chg="add mod topLvl">
          <ac:chgData name="Thomas Ramadan" userId="0b30ed0c-5e52-4901-9789-8b1c8f3436e8" providerId="ADAL" clId="{1F8A7DE6-AAEF-4AE2-A4B5-0B8E30FD9E40}" dt="2025-10-24T12:19:07.781" v="1067" actId="207"/>
          <ac:spMkLst>
            <pc:docMk/>
            <pc:sldMk cId="3107187044" sldId="268"/>
            <ac:spMk id="23" creationId="{4EEEBF2E-E1A7-45BE-A8F4-5A0913252524}"/>
          </ac:spMkLst>
        </pc:spChg>
        <pc:spChg chg="mod">
          <ac:chgData name="Thomas Ramadan" userId="0b30ed0c-5e52-4901-9789-8b1c8f3436e8" providerId="ADAL" clId="{1F8A7DE6-AAEF-4AE2-A4B5-0B8E30FD9E40}" dt="2025-10-24T12:19:07.781" v="1067" actId="207"/>
          <ac:spMkLst>
            <pc:docMk/>
            <pc:sldMk cId="3107187044" sldId="268"/>
            <ac:spMk id="29" creationId="{047954FD-0B41-4E3C-9C70-2ADC519C7B36}"/>
          </ac:spMkLst>
        </pc:spChg>
        <pc:spChg chg="mod">
          <ac:chgData name="Thomas Ramadan" userId="0b30ed0c-5e52-4901-9789-8b1c8f3436e8" providerId="ADAL" clId="{1F8A7DE6-AAEF-4AE2-A4B5-0B8E30FD9E40}" dt="2025-10-24T12:19:07.781" v="1067" actId="207"/>
          <ac:spMkLst>
            <pc:docMk/>
            <pc:sldMk cId="3107187044" sldId="268"/>
            <ac:spMk id="30" creationId="{5CC59B1D-A0AD-4943-B0AB-157843E35E3B}"/>
          </ac:spMkLst>
        </pc:spChg>
        <pc:spChg chg="mod">
          <ac:chgData name="Thomas Ramadan" userId="0b30ed0c-5e52-4901-9789-8b1c8f3436e8" providerId="ADAL" clId="{1F8A7DE6-AAEF-4AE2-A4B5-0B8E30FD9E40}" dt="2025-10-24T12:19:07.781" v="1067" actId="207"/>
          <ac:spMkLst>
            <pc:docMk/>
            <pc:sldMk cId="3107187044" sldId="268"/>
            <ac:spMk id="31" creationId="{C255F720-9DC5-4200-8C14-7476A51C69CE}"/>
          </ac:spMkLst>
        </pc:spChg>
        <pc:spChg chg="add mod topLvl">
          <ac:chgData name="Thomas Ramadan" userId="0b30ed0c-5e52-4901-9789-8b1c8f3436e8" providerId="ADAL" clId="{1F8A7DE6-AAEF-4AE2-A4B5-0B8E30FD9E40}" dt="2025-10-24T12:19:16.775" v="1068" actId="207"/>
          <ac:spMkLst>
            <pc:docMk/>
            <pc:sldMk cId="3107187044" sldId="268"/>
            <ac:spMk id="34" creationId="{EAC92CD6-C380-4228-969B-208552276D87}"/>
          </ac:spMkLst>
        </pc:spChg>
        <pc:spChg chg="mod">
          <ac:chgData name="Thomas Ramadan" userId="0b30ed0c-5e52-4901-9789-8b1c8f3436e8" providerId="ADAL" clId="{1F8A7DE6-AAEF-4AE2-A4B5-0B8E30FD9E40}" dt="2025-10-24T12:19:07.781" v="1067" actId="207"/>
          <ac:spMkLst>
            <pc:docMk/>
            <pc:sldMk cId="3107187044" sldId="268"/>
            <ac:spMk id="36" creationId="{DF3E9BDD-C4A8-4614-977C-434EF10AE980}"/>
          </ac:spMkLst>
        </pc:spChg>
        <pc:spChg chg="mod">
          <ac:chgData name="Thomas Ramadan" userId="0b30ed0c-5e52-4901-9789-8b1c8f3436e8" providerId="ADAL" clId="{1F8A7DE6-AAEF-4AE2-A4B5-0B8E30FD9E40}" dt="2025-10-24T12:19:07.781" v="1067" actId="207"/>
          <ac:spMkLst>
            <pc:docMk/>
            <pc:sldMk cId="3107187044" sldId="268"/>
            <ac:spMk id="37" creationId="{4E2AA1E1-D5ED-4699-AAFC-FAEFFBB90F2B}"/>
          </ac:spMkLst>
        </pc:spChg>
        <pc:spChg chg="mod">
          <ac:chgData name="Thomas Ramadan" userId="0b30ed0c-5e52-4901-9789-8b1c8f3436e8" providerId="ADAL" clId="{1F8A7DE6-AAEF-4AE2-A4B5-0B8E30FD9E40}" dt="2025-10-24T12:19:07.781" v="1067" actId="207"/>
          <ac:spMkLst>
            <pc:docMk/>
            <pc:sldMk cId="3107187044" sldId="268"/>
            <ac:spMk id="39" creationId="{E59F97EC-9723-4617-A936-B4AD02B5BCF9}"/>
          </ac:spMkLst>
        </pc:spChg>
        <pc:spChg chg="mod">
          <ac:chgData name="Thomas Ramadan" userId="0b30ed0c-5e52-4901-9789-8b1c8f3436e8" providerId="ADAL" clId="{1F8A7DE6-AAEF-4AE2-A4B5-0B8E30FD9E40}" dt="2025-10-24T12:19:07.781" v="1067" actId="207"/>
          <ac:spMkLst>
            <pc:docMk/>
            <pc:sldMk cId="3107187044" sldId="268"/>
            <ac:spMk id="41" creationId="{E16E5CD1-05DB-4CCB-B795-7542E6FD32FA}"/>
          </ac:spMkLst>
        </pc:spChg>
        <pc:spChg chg="mod">
          <ac:chgData name="Thomas Ramadan" userId="0b30ed0c-5e52-4901-9789-8b1c8f3436e8" providerId="ADAL" clId="{1F8A7DE6-AAEF-4AE2-A4B5-0B8E30FD9E40}" dt="2025-10-24T12:19:07.781" v="1067" actId="207"/>
          <ac:spMkLst>
            <pc:docMk/>
            <pc:sldMk cId="3107187044" sldId="268"/>
            <ac:spMk id="42" creationId="{1B1D3359-32A4-4A7D-A383-024FCF85CD2F}"/>
          </ac:spMkLst>
        </pc:spChg>
        <pc:spChg chg="mod">
          <ac:chgData name="Thomas Ramadan" userId="0b30ed0c-5e52-4901-9789-8b1c8f3436e8" providerId="ADAL" clId="{1F8A7DE6-AAEF-4AE2-A4B5-0B8E30FD9E40}" dt="2025-10-24T12:19:07.781" v="1067" actId="207"/>
          <ac:spMkLst>
            <pc:docMk/>
            <pc:sldMk cId="3107187044" sldId="268"/>
            <ac:spMk id="47" creationId="{E0913B25-3672-40D9-AB37-AFA24D2C23CA}"/>
          </ac:spMkLst>
        </pc:spChg>
        <pc:spChg chg="mod">
          <ac:chgData name="Thomas Ramadan" userId="0b30ed0c-5e52-4901-9789-8b1c8f3436e8" providerId="ADAL" clId="{1F8A7DE6-AAEF-4AE2-A4B5-0B8E30FD9E40}" dt="2025-10-24T12:19:07.781" v="1067" actId="207"/>
          <ac:spMkLst>
            <pc:docMk/>
            <pc:sldMk cId="3107187044" sldId="268"/>
            <ac:spMk id="48" creationId="{8853A45F-6151-40F7-BC23-93BE9C9AACDD}"/>
          </ac:spMkLst>
        </pc:spChg>
        <pc:spChg chg="mod">
          <ac:chgData name="Thomas Ramadan" userId="0b30ed0c-5e52-4901-9789-8b1c8f3436e8" providerId="ADAL" clId="{1F8A7DE6-AAEF-4AE2-A4B5-0B8E30FD9E40}" dt="2025-10-24T12:19:07.781" v="1067" actId="207"/>
          <ac:spMkLst>
            <pc:docMk/>
            <pc:sldMk cId="3107187044" sldId="268"/>
            <ac:spMk id="50" creationId="{A00C8FF5-2080-46AF-8592-BA428AF1F968}"/>
          </ac:spMkLst>
        </pc:spChg>
        <pc:spChg chg="mod">
          <ac:chgData name="Thomas Ramadan" userId="0b30ed0c-5e52-4901-9789-8b1c8f3436e8" providerId="ADAL" clId="{1F8A7DE6-AAEF-4AE2-A4B5-0B8E30FD9E40}" dt="2025-10-24T12:19:07.781" v="1067" actId="207"/>
          <ac:spMkLst>
            <pc:docMk/>
            <pc:sldMk cId="3107187044" sldId="268"/>
            <ac:spMk id="51" creationId="{4ED073FE-5651-46F1-98F8-B286AD839B8E}"/>
          </ac:spMkLst>
        </pc:spChg>
        <pc:spChg chg="mod">
          <ac:chgData name="Thomas Ramadan" userId="0b30ed0c-5e52-4901-9789-8b1c8f3436e8" providerId="ADAL" clId="{1F8A7DE6-AAEF-4AE2-A4B5-0B8E30FD9E40}" dt="2025-10-24T12:19:07.781" v="1067" actId="207"/>
          <ac:spMkLst>
            <pc:docMk/>
            <pc:sldMk cId="3107187044" sldId="268"/>
            <ac:spMk id="56" creationId="{7016979C-85FE-4DE5-ABAF-FA56A9FD8457}"/>
          </ac:spMkLst>
        </pc:spChg>
        <pc:spChg chg="mod">
          <ac:chgData name="Thomas Ramadan" userId="0b30ed0c-5e52-4901-9789-8b1c8f3436e8" providerId="ADAL" clId="{1F8A7DE6-AAEF-4AE2-A4B5-0B8E30FD9E40}" dt="2025-10-24T12:19:07.781" v="1067" actId="207"/>
          <ac:spMkLst>
            <pc:docMk/>
            <pc:sldMk cId="3107187044" sldId="268"/>
            <ac:spMk id="57" creationId="{51FEC007-D566-408A-B79B-F06B1C52EC58}"/>
          </ac:spMkLst>
        </pc:spChg>
        <pc:spChg chg="del">
          <ac:chgData name="Thomas Ramadan" userId="0b30ed0c-5e52-4901-9789-8b1c8f3436e8" providerId="ADAL" clId="{1F8A7DE6-AAEF-4AE2-A4B5-0B8E30FD9E40}" dt="2025-10-24T12:07:34.517" v="1033" actId="478"/>
          <ac:spMkLst>
            <pc:docMk/>
            <pc:sldMk cId="3107187044" sldId="268"/>
            <ac:spMk id="58" creationId="{00000000-0000-0000-0000-000000000000}"/>
          </ac:spMkLst>
        </pc:spChg>
        <pc:spChg chg="mod">
          <ac:chgData name="Thomas Ramadan" userId="0b30ed0c-5e52-4901-9789-8b1c8f3436e8" providerId="ADAL" clId="{1F8A7DE6-AAEF-4AE2-A4B5-0B8E30FD9E40}" dt="2025-10-24T12:19:07.781" v="1067" actId="207"/>
          <ac:spMkLst>
            <pc:docMk/>
            <pc:sldMk cId="3107187044" sldId="268"/>
            <ac:spMk id="59" creationId="{ABCABFEC-566B-4FF4-9A00-B33474D21917}"/>
          </ac:spMkLst>
        </pc:spChg>
        <pc:spChg chg="mod">
          <ac:chgData name="Thomas Ramadan" userId="0b30ed0c-5e52-4901-9789-8b1c8f3436e8" providerId="ADAL" clId="{1F8A7DE6-AAEF-4AE2-A4B5-0B8E30FD9E40}" dt="2025-10-23T13:21:08.763" v="227" actId="14100"/>
          <ac:spMkLst>
            <pc:docMk/>
            <pc:sldMk cId="3107187044" sldId="268"/>
            <ac:spMk id="61" creationId="{00000000-0000-0000-0000-000000000000}"/>
          </ac:spMkLst>
        </pc:spChg>
        <pc:spChg chg="mod">
          <ac:chgData name="Thomas Ramadan" userId="0b30ed0c-5e52-4901-9789-8b1c8f3436e8" providerId="ADAL" clId="{1F8A7DE6-AAEF-4AE2-A4B5-0B8E30FD9E40}" dt="2025-10-24T12:19:07.781" v="1067" actId="207"/>
          <ac:spMkLst>
            <pc:docMk/>
            <pc:sldMk cId="3107187044" sldId="268"/>
            <ac:spMk id="63" creationId="{3C209295-74F0-4703-9212-99B18DEB83EB}"/>
          </ac:spMkLst>
        </pc:spChg>
        <pc:spChg chg="mod">
          <ac:chgData name="Thomas Ramadan" userId="0b30ed0c-5e52-4901-9789-8b1c8f3436e8" providerId="ADAL" clId="{1F8A7DE6-AAEF-4AE2-A4B5-0B8E30FD9E40}" dt="2025-10-24T12:19:07.781" v="1067" actId="207"/>
          <ac:spMkLst>
            <pc:docMk/>
            <pc:sldMk cId="3107187044" sldId="268"/>
            <ac:spMk id="65" creationId="{6C3453C5-1A0A-486B-B37A-5BDB358E19B9}"/>
          </ac:spMkLst>
        </pc:spChg>
        <pc:spChg chg="add mod topLvl">
          <ac:chgData name="Thomas Ramadan" userId="0b30ed0c-5e52-4901-9789-8b1c8f3436e8" providerId="ADAL" clId="{1F8A7DE6-AAEF-4AE2-A4B5-0B8E30FD9E40}" dt="2025-10-24T12:19:07.781" v="1067" actId="207"/>
          <ac:spMkLst>
            <pc:docMk/>
            <pc:sldMk cId="3107187044" sldId="268"/>
            <ac:spMk id="66" creationId="{402C45E9-C196-420B-8799-4E0078BE5ACE}"/>
          </ac:spMkLst>
        </pc:spChg>
        <pc:spChg chg="add mod topLvl">
          <ac:chgData name="Thomas Ramadan" userId="0b30ed0c-5e52-4901-9789-8b1c8f3436e8" providerId="ADAL" clId="{1F8A7DE6-AAEF-4AE2-A4B5-0B8E30FD9E40}" dt="2025-10-24T12:19:16.775" v="1068" actId="207"/>
          <ac:spMkLst>
            <pc:docMk/>
            <pc:sldMk cId="3107187044" sldId="268"/>
            <ac:spMk id="67" creationId="{70A1369C-A58B-40A5-8C52-953B18910279}"/>
          </ac:spMkLst>
        </pc:spChg>
        <pc:spChg chg="add mod topLvl">
          <ac:chgData name="Thomas Ramadan" userId="0b30ed0c-5e52-4901-9789-8b1c8f3436e8" providerId="ADAL" clId="{1F8A7DE6-AAEF-4AE2-A4B5-0B8E30FD9E40}" dt="2025-10-24T12:19:16.775" v="1068" actId="207"/>
          <ac:spMkLst>
            <pc:docMk/>
            <pc:sldMk cId="3107187044" sldId="268"/>
            <ac:spMk id="68" creationId="{C40E51EB-34CB-4619-83F4-E41203B7E695}"/>
          </ac:spMkLst>
        </pc:spChg>
        <pc:spChg chg="add mod topLvl">
          <ac:chgData name="Thomas Ramadan" userId="0b30ed0c-5e52-4901-9789-8b1c8f3436e8" providerId="ADAL" clId="{1F8A7DE6-AAEF-4AE2-A4B5-0B8E30FD9E40}" dt="2025-10-24T12:19:16.775" v="1068" actId="207"/>
          <ac:spMkLst>
            <pc:docMk/>
            <pc:sldMk cId="3107187044" sldId="268"/>
            <ac:spMk id="69" creationId="{22F740E6-6F86-40B7-BAC9-690C6ABF2EDD}"/>
          </ac:spMkLst>
        </pc:spChg>
        <pc:spChg chg="add mod topLvl">
          <ac:chgData name="Thomas Ramadan" userId="0b30ed0c-5e52-4901-9789-8b1c8f3436e8" providerId="ADAL" clId="{1F8A7DE6-AAEF-4AE2-A4B5-0B8E30FD9E40}" dt="2025-10-24T12:19:07.781" v="1067" actId="207"/>
          <ac:spMkLst>
            <pc:docMk/>
            <pc:sldMk cId="3107187044" sldId="268"/>
            <ac:spMk id="70" creationId="{4623B1CE-71F7-42AA-B58D-06FD5E2D9AC8}"/>
          </ac:spMkLst>
        </pc:spChg>
        <pc:spChg chg="add mod topLvl">
          <ac:chgData name="Thomas Ramadan" userId="0b30ed0c-5e52-4901-9789-8b1c8f3436e8" providerId="ADAL" clId="{1F8A7DE6-AAEF-4AE2-A4B5-0B8E30FD9E40}" dt="2025-10-24T12:19:07.781" v="1067" actId="207"/>
          <ac:spMkLst>
            <pc:docMk/>
            <pc:sldMk cId="3107187044" sldId="268"/>
            <ac:spMk id="71" creationId="{BD5D526F-DF59-48EE-AD66-3C665CC26F93}"/>
          </ac:spMkLst>
        </pc:spChg>
        <pc:spChg chg="add mod topLvl">
          <ac:chgData name="Thomas Ramadan" userId="0b30ed0c-5e52-4901-9789-8b1c8f3436e8" providerId="ADAL" clId="{1F8A7DE6-AAEF-4AE2-A4B5-0B8E30FD9E40}" dt="2025-10-24T12:19:07.781" v="1067" actId="207"/>
          <ac:spMkLst>
            <pc:docMk/>
            <pc:sldMk cId="3107187044" sldId="268"/>
            <ac:spMk id="72" creationId="{24A76771-5E0A-4E8F-9DFC-DE2B38E2643D}"/>
          </ac:spMkLst>
        </pc:spChg>
        <pc:spChg chg="add mod topLvl">
          <ac:chgData name="Thomas Ramadan" userId="0b30ed0c-5e52-4901-9789-8b1c8f3436e8" providerId="ADAL" clId="{1F8A7DE6-AAEF-4AE2-A4B5-0B8E30FD9E40}" dt="2025-10-24T12:19:16.775" v="1068" actId="207"/>
          <ac:spMkLst>
            <pc:docMk/>
            <pc:sldMk cId="3107187044" sldId="268"/>
            <ac:spMk id="80" creationId="{945C8A45-21FD-4EE7-A4DE-52F052558804}"/>
          </ac:spMkLst>
        </pc:spChg>
        <pc:spChg chg="add mod topLvl">
          <ac:chgData name="Thomas Ramadan" userId="0b30ed0c-5e52-4901-9789-8b1c8f3436e8" providerId="ADAL" clId="{1F8A7DE6-AAEF-4AE2-A4B5-0B8E30FD9E40}" dt="2025-10-24T12:19:16.775" v="1068" actId="207"/>
          <ac:spMkLst>
            <pc:docMk/>
            <pc:sldMk cId="3107187044" sldId="268"/>
            <ac:spMk id="83" creationId="{58411F02-BC8A-4C3C-B7CD-3229BBD6140F}"/>
          </ac:spMkLst>
        </pc:spChg>
        <pc:spChg chg="add mod topLvl">
          <ac:chgData name="Thomas Ramadan" userId="0b30ed0c-5e52-4901-9789-8b1c8f3436e8" providerId="ADAL" clId="{1F8A7DE6-AAEF-4AE2-A4B5-0B8E30FD9E40}" dt="2025-10-24T11:53:35.945" v="1016" actId="207"/>
          <ac:spMkLst>
            <pc:docMk/>
            <pc:sldMk cId="3107187044" sldId="268"/>
            <ac:spMk id="84" creationId="{86A7B035-59BD-4AC0-BEC3-CC0FAEC673D7}"/>
          </ac:spMkLst>
        </pc:spChg>
        <pc:spChg chg="add mod topLvl">
          <ac:chgData name="Thomas Ramadan" userId="0b30ed0c-5e52-4901-9789-8b1c8f3436e8" providerId="ADAL" clId="{1F8A7DE6-AAEF-4AE2-A4B5-0B8E30FD9E40}" dt="2025-10-24T11:53:35.945" v="1016" actId="207"/>
          <ac:spMkLst>
            <pc:docMk/>
            <pc:sldMk cId="3107187044" sldId="268"/>
            <ac:spMk id="85" creationId="{00BDD1AD-E9AA-461A-90B3-D70250700F68}"/>
          </ac:spMkLst>
        </pc:spChg>
        <pc:spChg chg="add mod topLvl">
          <ac:chgData name="Thomas Ramadan" userId="0b30ed0c-5e52-4901-9789-8b1c8f3436e8" providerId="ADAL" clId="{1F8A7DE6-AAEF-4AE2-A4B5-0B8E30FD9E40}" dt="2025-10-24T11:53:35.945" v="1016" actId="207"/>
          <ac:spMkLst>
            <pc:docMk/>
            <pc:sldMk cId="3107187044" sldId="268"/>
            <ac:spMk id="86" creationId="{8A725FF1-0536-4C9D-AAF3-AA4E193F188F}"/>
          </ac:spMkLst>
        </pc:spChg>
        <pc:spChg chg="add mod topLvl">
          <ac:chgData name="Thomas Ramadan" userId="0b30ed0c-5e52-4901-9789-8b1c8f3436e8" providerId="ADAL" clId="{1F8A7DE6-AAEF-4AE2-A4B5-0B8E30FD9E40}" dt="2025-10-24T12:19:07.781" v="1067" actId="207"/>
          <ac:spMkLst>
            <pc:docMk/>
            <pc:sldMk cId="3107187044" sldId="268"/>
            <ac:spMk id="87" creationId="{7CC9D8D6-7E71-4658-9D78-A2B9F32FEDA7}"/>
          </ac:spMkLst>
        </pc:spChg>
        <pc:spChg chg="add mod topLvl">
          <ac:chgData name="Thomas Ramadan" userId="0b30ed0c-5e52-4901-9789-8b1c8f3436e8" providerId="ADAL" clId="{1F8A7DE6-AAEF-4AE2-A4B5-0B8E30FD9E40}" dt="2025-10-24T12:19:07.781" v="1067" actId="207"/>
          <ac:spMkLst>
            <pc:docMk/>
            <pc:sldMk cId="3107187044" sldId="268"/>
            <ac:spMk id="88" creationId="{3CDACC3D-1A04-411E-B22F-2C5A74885032}"/>
          </ac:spMkLst>
        </pc:spChg>
        <pc:spChg chg="add mod topLvl">
          <ac:chgData name="Thomas Ramadan" userId="0b30ed0c-5e52-4901-9789-8b1c8f3436e8" providerId="ADAL" clId="{1F8A7DE6-AAEF-4AE2-A4B5-0B8E30FD9E40}" dt="2025-10-24T12:19:16.775" v="1068" actId="207"/>
          <ac:spMkLst>
            <pc:docMk/>
            <pc:sldMk cId="3107187044" sldId="268"/>
            <ac:spMk id="89" creationId="{57FC0843-49E5-4F38-AFFF-95E79465109B}"/>
          </ac:spMkLst>
        </pc:spChg>
        <pc:spChg chg="add mod topLvl">
          <ac:chgData name="Thomas Ramadan" userId="0b30ed0c-5e52-4901-9789-8b1c8f3436e8" providerId="ADAL" clId="{1F8A7DE6-AAEF-4AE2-A4B5-0B8E30FD9E40}" dt="2025-10-24T11:53:35.945" v="1016" actId="207"/>
          <ac:spMkLst>
            <pc:docMk/>
            <pc:sldMk cId="3107187044" sldId="268"/>
            <ac:spMk id="93" creationId="{C073B488-066C-457B-A8D4-42B484AFAAF8}"/>
          </ac:spMkLst>
        </pc:spChg>
        <pc:spChg chg="add mod topLvl">
          <ac:chgData name="Thomas Ramadan" userId="0b30ed0c-5e52-4901-9789-8b1c8f3436e8" providerId="ADAL" clId="{1F8A7DE6-AAEF-4AE2-A4B5-0B8E30FD9E40}" dt="2025-10-23T13:27:12.958" v="299" actId="1076"/>
          <ac:spMkLst>
            <pc:docMk/>
            <pc:sldMk cId="3107187044" sldId="268"/>
            <ac:spMk id="95" creationId="{49C5F56E-A236-489D-8227-52F91F6E3769}"/>
          </ac:spMkLst>
        </pc:spChg>
        <pc:spChg chg="add mod topLvl">
          <ac:chgData name="Thomas Ramadan" userId="0b30ed0c-5e52-4901-9789-8b1c8f3436e8" providerId="ADAL" clId="{1F8A7DE6-AAEF-4AE2-A4B5-0B8E30FD9E40}" dt="2025-10-23T13:23:17.749" v="259" actId="165"/>
          <ac:spMkLst>
            <pc:docMk/>
            <pc:sldMk cId="3107187044" sldId="268"/>
            <ac:spMk id="96" creationId="{3D2DA766-F1E1-4752-800C-C724A5EE1676}"/>
          </ac:spMkLst>
        </pc:spChg>
        <pc:spChg chg="add mod topLvl">
          <ac:chgData name="Thomas Ramadan" userId="0b30ed0c-5e52-4901-9789-8b1c8f3436e8" providerId="ADAL" clId="{1F8A7DE6-AAEF-4AE2-A4B5-0B8E30FD9E40}" dt="2025-10-23T13:28:29.058" v="390" actId="1076"/>
          <ac:spMkLst>
            <pc:docMk/>
            <pc:sldMk cId="3107187044" sldId="268"/>
            <ac:spMk id="97" creationId="{AE2770F9-B3E8-4D30-B05F-4685F468517B}"/>
          </ac:spMkLst>
        </pc:spChg>
        <pc:spChg chg="add mod topLvl">
          <ac:chgData name="Thomas Ramadan" userId="0b30ed0c-5e52-4901-9789-8b1c8f3436e8" providerId="ADAL" clId="{1F8A7DE6-AAEF-4AE2-A4B5-0B8E30FD9E40}" dt="2025-10-23T13:26:54.121" v="294" actId="1076"/>
          <ac:spMkLst>
            <pc:docMk/>
            <pc:sldMk cId="3107187044" sldId="268"/>
            <ac:spMk id="98" creationId="{5286F5B9-4101-4B22-A14E-6334AF2C8BEE}"/>
          </ac:spMkLst>
        </pc:spChg>
        <pc:spChg chg="add mod topLvl">
          <ac:chgData name="Thomas Ramadan" userId="0b30ed0c-5e52-4901-9789-8b1c8f3436e8" providerId="ADAL" clId="{1F8A7DE6-AAEF-4AE2-A4B5-0B8E30FD9E40}" dt="2025-10-23T13:28:29.058" v="390" actId="1076"/>
          <ac:spMkLst>
            <pc:docMk/>
            <pc:sldMk cId="3107187044" sldId="268"/>
            <ac:spMk id="99" creationId="{B9AA13B4-6AF7-4AE4-B555-4047D39352F0}"/>
          </ac:spMkLst>
        </pc:spChg>
        <pc:spChg chg="add mod">
          <ac:chgData name="Thomas Ramadan" userId="0b30ed0c-5e52-4901-9789-8b1c8f3436e8" providerId="ADAL" clId="{1F8A7DE6-AAEF-4AE2-A4B5-0B8E30FD9E40}" dt="2025-10-23T13:28:29.058" v="390" actId="1076"/>
          <ac:spMkLst>
            <pc:docMk/>
            <pc:sldMk cId="3107187044" sldId="268"/>
            <ac:spMk id="101" creationId="{6F6DCB6D-8025-44BE-BA01-909D03763A4E}"/>
          </ac:spMkLst>
        </pc:spChg>
        <pc:grpChg chg="add del mod">
          <ac:chgData name="Thomas Ramadan" userId="0b30ed0c-5e52-4901-9789-8b1c8f3436e8" providerId="ADAL" clId="{1F8A7DE6-AAEF-4AE2-A4B5-0B8E30FD9E40}" dt="2025-10-23T13:23:17.749" v="259" actId="165"/>
          <ac:grpSpMkLst>
            <pc:docMk/>
            <pc:sldMk cId="3107187044" sldId="268"/>
            <ac:grpSpMk id="2" creationId="{C8955F82-0674-4E4C-91B8-D5DA350295DA}"/>
          </ac:grpSpMkLst>
        </pc:grpChg>
        <pc:grpChg chg="add mod topLvl">
          <ac:chgData name="Thomas Ramadan" userId="0b30ed0c-5e52-4901-9789-8b1c8f3436e8" providerId="ADAL" clId="{1F8A7DE6-AAEF-4AE2-A4B5-0B8E30FD9E40}" dt="2025-10-24T12:19:07.781" v="1067" actId="207"/>
          <ac:grpSpMkLst>
            <pc:docMk/>
            <pc:sldMk cId="3107187044" sldId="268"/>
            <ac:grpSpMk id="28" creationId="{8FDCB95D-C1F7-4207-913F-CDF4AA862B14}"/>
          </ac:grpSpMkLst>
        </pc:grpChg>
        <pc:grpChg chg="add mod topLvl">
          <ac:chgData name="Thomas Ramadan" userId="0b30ed0c-5e52-4901-9789-8b1c8f3436e8" providerId="ADAL" clId="{1F8A7DE6-AAEF-4AE2-A4B5-0B8E30FD9E40}" dt="2025-10-24T12:19:07.781" v="1067" actId="207"/>
          <ac:grpSpMkLst>
            <pc:docMk/>
            <pc:sldMk cId="3107187044" sldId="268"/>
            <ac:grpSpMk id="35" creationId="{240BBA61-BCDD-4BC2-98EE-96BE8782610A}"/>
          </ac:grpSpMkLst>
        </pc:grpChg>
        <pc:grpChg chg="add mod topLvl">
          <ac:chgData name="Thomas Ramadan" userId="0b30ed0c-5e52-4901-9789-8b1c8f3436e8" providerId="ADAL" clId="{1F8A7DE6-AAEF-4AE2-A4B5-0B8E30FD9E40}" dt="2025-10-24T12:19:07.781" v="1067" actId="207"/>
          <ac:grpSpMkLst>
            <pc:docMk/>
            <pc:sldMk cId="3107187044" sldId="268"/>
            <ac:grpSpMk id="45" creationId="{C65D8763-D730-496E-8400-97F6583E48FD}"/>
          </ac:grpSpMkLst>
        </pc:grpChg>
        <pc:grpChg chg="add mod topLvl">
          <ac:chgData name="Thomas Ramadan" userId="0b30ed0c-5e52-4901-9789-8b1c8f3436e8" providerId="ADAL" clId="{1F8A7DE6-AAEF-4AE2-A4B5-0B8E30FD9E40}" dt="2025-10-24T12:19:07.781" v="1067" actId="207"/>
          <ac:grpSpMkLst>
            <pc:docMk/>
            <pc:sldMk cId="3107187044" sldId="268"/>
            <ac:grpSpMk id="54" creationId="{234FFA20-3BFB-447F-9CB2-04CF2A19AFB6}"/>
          </ac:grpSpMkLst>
        </pc:grpChg>
        <pc:picChg chg="del">
          <ac:chgData name="Thomas Ramadan" userId="0b30ed0c-5e52-4901-9789-8b1c8f3436e8" providerId="ADAL" clId="{1F8A7DE6-AAEF-4AE2-A4B5-0B8E30FD9E40}" dt="2025-10-23T13:21:29.950" v="252" actId="478"/>
          <ac:picMkLst>
            <pc:docMk/>
            <pc:sldMk cId="3107187044" sldId="268"/>
            <ac:picMk id="3" creationId="{6737F5E3-29BA-472C-A421-2DB8869B63D9}"/>
          </ac:picMkLst>
        </pc:picChg>
        <pc:picChg chg="del">
          <ac:chgData name="Thomas Ramadan" userId="0b30ed0c-5e52-4901-9789-8b1c8f3436e8" providerId="ADAL" clId="{1F8A7DE6-AAEF-4AE2-A4B5-0B8E30FD9E40}" dt="2025-10-23T13:21:29.950" v="252" actId="478"/>
          <ac:picMkLst>
            <pc:docMk/>
            <pc:sldMk cId="3107187044" sldId="268"/>
            <ac:picMk id="8" creationId="{AA4F72C3-2B79-4259-834E-DA9562D02C49}"/>
          </ac:picMkLst>
        </pc:picChg>
        <pc:picChg chg="add mod topLvl">
          <ac:chgData name="Thomas Ramadan" userId="0b30ed0c-5e52-4901-9789-8b1c8f3436e8" providerId="ADAL" clId="{1F8A7DE6-AAEF-4AE2-A4B5-0B8E30FD9E40}" dt="2025-10-23T13:23:17.749" v="259" actId="165"/>
          <ac:picMkLst>
            <pc:docMk/>
            <pc:sldMk cId="3107187044" sldId="268"/>
            <ac:picMk id="100" creationId="{BEA786F4-1746-418D-AF46-34FA394FA17B}"/>
          </ac:picMkLst>
        </pc:picChg>
        <pc:picChg chg="add del mod">
          <ac:chgData name="Thomas Ramadan" userId="0b30ed0c-5e52-4901-9789-8b1c8f3436e8" providerId="ADAL" clId="{1F8A7DE6-AAEF-4AE2-A4B5-0B8E30FD9E40}" dt="2025-10-24T11:53:39.967" v="1017" actId="478"/>
          <ac:picMkLst>
            <pc:docMk/>
            <pc:sldMk cId="3107187044" sldId="268"/>
            <ac:picMk id="102" creationId="{E4180E3D-A48F-4EC7-9258-7EC72AB0E9A1}"/>
          </ac:picMkLst>
        </pc:picChg>
        <pc:cxnChg chg="add mod topLvl">
          <ac:chgData name="Thomas Ramadan" userId="0b30ed0c-5e52-4901-9789-8b1c8f3436e8" providerId="ADAL" clId="{1F8A7DE6-AAEF-4AE2-A4B5-0B8E30FD9E40}" dt="2025-10-23T13:23:17.749" v="259" actId="165"/>
          <ac:cxnSpMkLst>
            <pc:docMk/>
            <pc:sldMk cId="3107187044" sldId="268"/>
            <ac:cxnSpMk id="13" creationId="{EF423EF8-205A-40A4-9E45-A37284D36F49}"/>
          </ac:cxnSpMkLst>
        </pc:cxnChg>
        <pc:cxnChg chg="add mod topLvl">
          <ac:chgData name="Thomas Ramadan" userId="0b30ed0c-5e52-4901-9789-8b1c8f3436e8" providerId="ADAL" clId="{1F8A7DE6-AAEF-4AE2-A4B5-0B8E30FD9E40}" dt="2025-10-23T13:23:17.749" v="259" actId="165"/>
          <ac:cxnSpMkLst>
            <pc:docMk/>
            <pc:sldMk cId="3107187044" sldId="268"/>
            <ac:cxnSpMk id="17" creationId="{92ED35F1-C23D-4074-8B03-1BCDA0963E9B}"/>
          </ac:cxnSpMkLst>
        </pc:cxnChg>
        <pc:cxnChg chg="add mod topLvl">
          <ac:chgData name="Thomas Ramadan" userId="0b30ed0c-5e52-4901-9789-8b1c8f3436e8" providerId="ADAL" clId="{1F8A7DE6-AAEF-4AE2-A4B5-0B8E30FD9E40}" dt="2025-10-23T13:23:17.749" v="259" actId="165"/>
          <ac:cxnSpMkLst>
            <pc:docMk/>
            <pc:sldMk cId="3107187044" sldId="268"/>
            <ac:cxnSpMk id="18" creationId="{CAF03A40-71C3-4CEF-B943-0AB00245E429}"/>
          </ac:cxnSpMkLst>
        </pc:cxnChg>
        <pc:cxnChg chg="add mod topLvl">
          <ac:chgData name="Thomas Ramadan" userId="0b30ed0c-5e52-4901-9789-8b1c8f3436e8" providerId="ADAL" clId="{1F8A7DE6-AAEF-4AE2-A4B5-0B8E30FD9E40}" dt="2025-10-23T13:23:17.749" v="259" actId="165"/>
          <ac:cxnSpMkLst>
            <pc:docMk/>
            <pc:sldMk cId="3107187044" sldId="268"/>
            <ac:cxnSpMk id="19" creationId="{22813DBC-DD7E-461C-A112-B5A68E0E9D34}"/>
          </ac:cxnSpMkLst>
        </pc:cxnChg>
        <pc:cxnChg chg="add mod topLvl">
          <ac:chgData name="Thomas Ramadan" userId="0b30ed0c-5e52-4901-9789-8b1c8f3436e8" providerId="ADAL" clId="{1F8A7DE6-AAEF-4AE2-A4B5-0B8E30FD9E40}" dt="2025-10-23T13:23:17.749" v="259" actId="165"/>
          <ac:cxnSpMkLst>
            <pc:docMk/>
            <pc:sldMk cId="3107187044" sldId="268"/>
            <ac:cxnSpMk id="20" creationId="{EFB41BE6-3C67-46CD-AB69-4F4D9CD8B8C6}"/>
          </ac:cxnSpMkLst>
        </pc:cxnChg>
        <pc:cxnChg chg="add mod topLvl">
          <ac:chgData name="Thomas Ramadan" userId="0b30ed0c-5e52-4901-9789-8b1c8f3436e8" providerId="ADAL" clId="{1F8A7DE6-AAEF-4AE2-A4B5-0B8E30FD9E40}" dt="2025-10-23T13:23:17.749" v="259" actId="165"/>
          <ac:cxnSpMkLst>
            <pc:docMk/>
            <pc:sldMk cId="3107187044" sldId="268"/>
            <ac:cxnSpMk id="24" creationId="{ED3CF8E9-F797-4817-ACBE-4433C08AD0DF}"/>
          </ac:cxnSpMkLst>
        </pc:cxnChg>
        <pc:cxnChg chg="add mod topLvl">
          <ac:chgData name="Thomas Ramadan" userId="0b30ed0c-5e52-4901-9789-8b1c8f3436e8" providerId="ADAL" clId="{1F8A7DE6-AAEF-4AE2-A4B5-0B8E30FD9E40}" dt="2025-10-23T13:23:17.749" v="259" actId="165"/>
          <ac:cxnSpMkLst>
            <pc:docMk/>
            <pc:sldMk cId="3107187044" sldId="268"/>
            <ac:cxnSpMk id="25" creationId="{24219C17-402C-44E7-9CEA-447DBDAA8DE7}"/>
          </ac:cxnSpMkLst>
        </pc:cxnChg>
        <pc:cxnChg chg="add mod topLvl">
          <ac:chgData name="Thomas Ramadan" userId="0b30ed0c-5e52-4901-9789-8b1c8f3436e8" providerId="ADAL" clId="{1F8A7DE6-AAEF-4AE2-A4B5-0B8E30FD9E40}" dt="2025-10-23T13:23:17.749" v="259" actId="165"/>
          <ac:cxnSpMkLst>
            <pc:docMk/>
            <pc:sldMk cId="3107187044" sldId="268"/>
            <ac:cxnSpMk id="26" creationId="{943A644E-8C50-4889-856F-8068E4028EB7}"/>
          </ac:cxnSpMkLst>
        </pc:cxnChg>
        <pc:cxnChg chg="add mod topLvl">
          <ac:chgData name="Thomas Ramadan" userId="0b30ed0c-5e52-4901-9789-8b1c8f3436e8" providerId="ADAL" clId="{1F8A7DE6-AAEF-4AE2-A4B5-0B8E30FD9E40}" dt="2025-10-23T13:23:17.749" v="259" actId="165"/>
          <ac:cxnSpMkLst>
            <pc:docMk/>
            <pc:sldMk cId="3107187044" sldId="268"/>
            <ac:cxnSpMk id="27" creationId="{120FF9C7-18E1-422A-A9D1-438198EEE729}"/>
          </ac:cxnSpMkLst>
        </pc:cxnChg>
        <pc:cxnChg chg="mod">
          <ac:chgData name="Thomas Ramadan" userId="0b30ed0c-5e52-4901-9789-8b1c8f3436e8" providerId="ADAL" clId="{1F8A7DE6-AAEF-4AE2-A4B5-0B8E30FD9E40}" dt="2025-10-24T12:19:07.781" v="1067" actId="207"/>
          <ac:cxnSpMkLst>
            <pc:docMk/>
            <pc:sldMk cId="3107187044" sldId="268"/>
            <ac:cxnSpMk id="32" creationId="{A54C3C69-835A-48E3-A2E8-16CDCBE6A76A}"/>
          </ac:cxnSpMkLst>
        </pc:cxnChg>
        <pc:cxnChg chg="mod">
          <ac:chgData name="Thomas Ramadan" userId="0b30ed0c-5e52-4901-9789-8b1c8f3436e8" providerId="ADAL" clId="{1F8A7DE6-AAEF-4AE2-A4B5-0B8E30FD9E40}" dt="2025-10-24T12:19:07.781" v="1067" actId="207"/>
          <ac:cxnSpMkLst>
            <pc:docMk/>
            <pc:sldMk cId="3107187044" sldId="268"/>
            <ac:cxnSpMk id="33" creationId="{24846C00-9B5D-497F-82F0-4445C3AF820E}"/>
          </ac:cxnSpMkLst>
        </pc:cxnChg>
        <pc:cxnChg chg="mod">
          <ac:chgData name="Thomas Ramadan" userId="0b30ed0c-5e52-4901-9789-8b1c8f3436e8" providerId="ADAL" clId="{1F8A7DE6-AAEF-4AE2-A4B5-0B8E30FD9E40}" dt="2025-10-24T12:19:07.781" v="1067" actId="207"/>
          <ac:cxnSpMkLst>
            <pc:docMk/>
            <pc:sldMk cId="3107187044" sldId="268"/>
            <ac:cxnSpMk id="38" creationId="{891BF4FF-504F-48C5-8B97-2D41D45FE51F}"/>
          </ac:cxnSpMkLst>
        </pc:cxnChg>
        <pc:cxnChg chg="mod">
          <ac:chgData name="Thomas Ramadan" userId="0b30ed0c-5e52-4901-9789-8b1c8f3436e8" providerId="ADAL" clId="{1F8A7DE6-AAEF-4AE2-A4B5-0B8E30FD9E40}" dt="2025-10-24T12:19:07.781" v="1067" actId="207"/>
          <ac:cxnSpMkLst>
            <pc:docMk/>
            <pc:sldMk cId="3107187044" sldId="268"/>
            <ac:cxnSpMk id="40" creationId="{3BE8CC11-606D-4B2A-BD16-40572578229F}"/>
          </ac:cxnSpMkLst>
        </pc:cxnChg>
        <pc:cxnChg chg="mod">
          <ac:chgData name="Thomas Ramadan" userId="0b30ed0c-5e52-4901-9789-8b1c8f3436e8" providerId="ADAL" clId="{1F8A7DE6-AAEF-4AE2-A4B5-0B8E30FD9E40}" dt="2025-10-24T12:19:07.781" v="1067" actId="207"/>
          <ac:cxnSpMkLst>
            <pc:docMk/>
            <pc:sldMk cId="3107187044" sldId="268"/>
            <ac:cxnSpMk id="43" creationId="{D4A1E000-F818-4DB7-A86C-641822D1D70F}"/>
          </ac:cxnSpMkLst>
        </pc:cxnChg>
        <pc:cxnChg chg="mod">
          <ac:chgData name="Thomas Ramadan" userId="0b30ed0c-5e52-4901-9789-8b1c8f3436e8" providerId="ADAL" clId="{1F8A7DE6-AAEF-4AE2-A4B5-0B8E30FD9E40}" dt="2025-10-24T12:19:07.781" v="1067" actId="207"/>
          <ac:cxnSpMkLst>
            <pc:docMk/>
            <pc:sldMk cId="3107187044" sldId="268"/>
            <ac:cxnSpMk id="44" creationId="{F015A5C0-2219-4475-88F4-A809A8431C18}"/>
          </ac:cxnSpMkLst>
        </pc:cxnChg>
        <pc:cxnChg chg="mod">
          <ac:chgData name="Thomas Ramadan" userId="0b30ed0c-5e52-4901-9789-8b1c8f3436e8" providerId="ADAL" clId="{1F8A7DE6-AAEF-4AE2-A4B5-0B8E30FD9E40}" dt="2025-10-24T12:19:07.781" v="1067" actId="207"/>
          <ac:cxnSpMkLst>
            <pc:docMk/>
            <pc:sldMk cId="3107187044" sldId="268"/>
            <ac:cxnSpMk id="46" creationId="{94D22B01-E10E-4121-A71D-F9C61D4508B9}"/>
          </ac:cxnSpMkLst>
        </pc:cxnChg>
        <pc:cxnChg chg="mod">
          <ac:chgData name="Thomas Ramadan" userId="0b30ed0c-5e52-4901-9789-8b1c8f3436e8" providerId="ADAL" clId="{1F8A7DE6-AAEF-4AE2-A4B5-0B8E30FD9E40}" dt="2025-10-24T12:19:07.781" v="1067" actId="207"/>
          <ac:cxnSpMkLst>
            <pc:docMk/>
            <pc:sldMk cId="3107187044" sldId="268"/>
            <ac:cxnSpMk id="49" creationId="{B11D9666-0972-4FFA-A961-ABC531C789DA}"/>
          </ac:cxnSpMkLst>
        </pc:cxnChg>
        <pc:cxnChg chg="mod">
          <ac:chgData name="Thomas Ramadan" userId="0b30ed0c-5e52-4901-9789-8b1c8f3436e8" providerId="ADAL" clId="{1F8A7DE6-AAEF-4AE2-A4B5-0B8E30FD9E40}" dt="2025-10-24T12:19:07.781" v="1067" actId="207"/>
          <ac:cxnSpMkLst>
            <pc:docMk/>
            <pc:sldMk cId="3107187044" sldId="268"/>
            <ac:cxnSpMk id="52" creationId="{AD778687-E1CC-4E63-8211-CD4DD44EC1F1}"/>
          </ac:cxnSpMkLst>
        </pc:cxnChg>
        <pc:cxnChg chg="mod">
          <ac:chgData name="Thomas Ramadan" userId="0b30ed0c-5e52-4901-9789-8b1c8f3436e8" providerId="ADAL" clId="{1F8A7DE6-AAEF-4AE2-A4B5-0B8E30FD9E40}" dt="2025-10-24T12:19:07.781" v="1067" actId="207"/>
          <ac:cxnSpMkLst>
            <pc:docMk/>
            <pc:sldMk cId="3107187044" sldId="268"/>
            <ac:cxnSpMk id="53" creationId="{378B65BD-1A33-4B9B-889F-EA9813680934}"/>
          </ac:cxnSpMkLst>
        </pc:cxnChg>
        <pc:cxnChg chg="mod">
          <ac:chgData name="Thomas Ramadan" userId="0b30ed0c-5e52-4901-9789-8b1c8f3436e8" providerId="ADAL" clId="{1F8A7DE6-AAEF-4AE2-A4B5-0B8E30FD9E40}" dt="2025-10-24T12:19:07.781" v="1067" actId="207"/>
          <ac:cxnSpMkLst>
            <pc:docMk/>
            <pc:sldMk cId="3107187044" sldId="268"/>
            <ac:cxnSpMk id="55" creationId="{BEF189D0-0245-4195-B16F-DE47233B5389}"/>
          </ac:cxnSpMkLst>
        </pc:cxnChg>
        <pc:cxnChg chg="mod">
          <ac:chgData name="Thomas Ramadan" userId="0b30ed0c-5e52-4901-9789-8b1c8f3436e8" providerId="ADAL" clId="{1F8A7DE6-AAEF-4AE2-A4B5-0B8E30FD9E40}" dt="2025-10-24T12:19:07.781" v="1067" actId="207"/>
          <ac:cxnSpMkLst>
            <pc:docMk/>
            <pc:sldMk cId="3107187044" sldId="268"/>
            <ac:cxnSpMk id="60" creationId="{11801FDB-F196-4722-B1CE-C04DBE1F0324}"/>
          </ac:cxnSpMkLst>
        </pc:cxnChg>
        <pc:cxnChg chg="mod">
          <ac:chgData name="Thomas Ramadan" userId="0b30ed0c-5e52-4901-9789-8b1c8f3436e8" providerId="ADAL" clId="{1F8A7DE6-AAEF-4AE2-A4B5-0B8E30FD9E40}" dt="2025-10-24T12:19:07.781" v="1067" actId="207"/>
          <ac:cxnSpMkLst>
            <pc:docMk/>
            <pc:sldMk cId="3107187044" sldId="268"/>
            <ac:cxnSpMk id="62" creationId="{3FE1F0F7-7845-4F27-B2CE-D29A061C7A04}"/>
          </ac:cxnSpMkLst>
        </pc:cxnChg>
        <pc:cxnChg chg="mod">
          <ac:chgData name="Thomas Ramadan" userId="0b30ed0c-5e52-4901-9789-8b1c8f3436e8" providerId="ADAL" clId="{1F8A7DE6-AAEF-4AE2-A4B5-0B8E30FD9E40}" dt="2025-10-24T12:19:07.781" v="1067" actId="207"/>
          <ac:cxnSpMkLst>
            <pc:docMk/>
            <pc:sldMk cId="3107187044" sldId="268"/>
            <ac:cxnSpMk id="64" creationId="{AF7A393A-85EE-4E42-875C-59D4586F1186}"/>
          </ac:cxnSpMkLst>
        </pc:cxnChg>
        <pc:cxnChg chg="add mod topLvl">
          <ac:chgData name="Thomas Ramadan" userId="0b30ed0c-5e52-4901-9789-8b1c8f3436e8" providerId="ADAL" clId="{1F8A7DE6-AAEF-4AE2-A4B5-0B8E30FD9E40}" dt="2025-10-23T13:23:17.749" v="259" actId="165"/>
          <ac:cxnSpMkLst>
            <pc:docMk/>
            <pc:sldMk cId="3107187044" sldId="268"/>
            <ac:cxnSpMk id="73" creationId="{F94DAED7-879F-44A2-B695-8D3E296D450B}"/>
          </ac:cxnSpMkLst>
        </pc:cxnChg>
        <pc:cxnChg chg="add mod topLvl">
          <ac:chgData name="Thomas Ramadan" userId="0b30ed0c-5e52-4901-9789-8b1c8f3436e8" providerId="ADAL" clId="{1F8A7DE6-AAEF-4AE2-A4B5-0B8E30FD9E40}" dt="2025-10-23T13:23:17.749" v="259" actId="165"/>
          <ac:cxnSpMkLst>
            <pc:docMk/>
            <pc:sldMk cId="3107187044" sldId="268"/>
            <ac:cxnSpMk id="74" creationId="{A9FF72F3-73D2-4B80-92B2-B6B21260095B}"/>
          </ac:cxnSpMkLst>
        </pc:cxnChg>
        <pc:cxnChg chg="add mod topLvl">
          <ac:chgData name="Thomas Ramadan" userId="0b30ed0c-5e52-4901-9789-8b1c8f3436e8" providerId="ADAL" clId="{1F8A7DE6-AAEF-4AE2-A4B5-0B8E30FD9E40}" dt="2025-10-23T13:23:17.749" v="259" actId="165"/>
          <ac:cxnSpMkLst>
            <pc:docMk/>
            <pc:sldMk cId="3107187044" sldId="268"/>
            <ac:cxnSpMk id="75" creationId="{5E3E7A28-D01A-4EE9-A519-21F659574ABF}"/>
          </ac:cxnSpMkLst>
        </pc:cxnChg>
        <pc:cxnChg chg="add mod topLvl">
          <ac:chgData name="Thomas Ramadan" userId="0b30ed0c-5e52-4901-9789-8b1c8f3436e8" providerId="ADAL" clId="{1F8A7DE6-AAEF-4AE2-A4B5-0B8E30FD9E40}" dt="2025-10-23T13:23:17.749" v="259" actId="165"/>
          <ac:cxnSpMkLst>
            <pc:docMk/>
            <pc:sldMk cId="3107187044" sldId="268"/>
            <ac:cxnSpMk id="76" creationId="{0E64BEF6-58B8-454F-AE73-12C126F633F7}"/>
          </ac:cxnSpMkLst>
        </pc:cxnChg>
        <pc:cxnChg chg="add mod topLvl">
          <ac:chgData name="Thomas Ramadan" userId="0b30ed0c-5e52-4901-9789-8b1c8f3436e8" providerId="ADAL" clId="{1F8A7DE6-AAEF-4AE2-A4B5-0B8E30FD9E40}" dt="2025-10-23T13:23:17.749" v="259" actId="165"/>
          <ac:cxnSpMkLst>
            <pc:docMk/>
            <pc:sldMk cId="3107187044" sldId="268"/>
            <ac:cxnSpMk id="77" creationId="{5CF02160-C695-4794-8F65-81A661BE049C}"/>
          </ac:cxnSpMkLst>
        </pc:cxnChg>
        <pc:cxnChg chg="add mod topLvl">
          <ac:chgData name="Thomas Ramadan" userId="0b30ed0c-5e52-4901-9789-8b1c8f3436e8" providerId="ADAL" clId="{1F8A7DE6-AAEF-4AE2-A4B5-0B8E30FD9E40}" dt="2025-10-23T13:23:17.749" v="259" actId="165"/>
          <ac:cxnSpMkLst>
            <pc:docMk/>
            <pc:sldMk cId="3107187044" sldId="268"/>
            <ac:cxnSpMk id="78" creationId="{3E43EFD3-19CD-4E23-BD4B-F0BCD1A8BEAF}"/>
          </ac:cxnSpMkLst>
        </pc:cxnChg>
        <pc:cxnChg chg="add mod topLvl">
          <ac:chgData name="Thomas Ramadan" userId="0b30ed0c-5e52-4901-9789-8b1c8f3436e8" providerId="ADAL" clId="{1F8A7DE6-AAEF-4AE2-A4B5-0B8E30FD9E40}" dt="2025-10-23T13:23:17.749" v="259" actId="165"/>
          <ac:cxnSpMkLst>
            <pc:docMk/>
            <pc:sldMk cId="3107187044" sldId="268"/>
            <ac:cxnSpMk id="79" creationId="{E7299F91-4F3D-4C33-940F-C7EEC678C5B4}"/>
          </ac:cxnSpMkLst>
        </pc:cxnChg>
        <pc:cxnChg chg="add mod topLvl">
          <ac:chgData name="Thomas Ramadan" userId="0b30ed0c-5e52-4901-9789-8b1c8f3436e8" providerId="ADAL" clId="{1F8A7DE6-AAEF-4AE2-A4B5-0B8E30FD9E40}" dt="2025-10-23T13:23:17.749" v="259" actId="165"/>
          <ac:cxnSpMkLst>
            <pc:docMk/>
            <pc:sldMk cId="3107187044" sldId="268"/>
            <ac:cxnSpMk id="81" creationId="{E25EAEE5-5CF4-4862-A997-0C47FF00ADE2}"/>
          </ac:cxnSpMkLst>
        </pc:cxnChg>
        <pc:cxnChg chg="add mod topLvl">
          <ac:chgData name="Thomas Ramadan" userId="0b30ed0c-5e52-4901-9789-8b1c8f3436e8" providerId="ADAL" clId="{1F8A7DE6-AAEF-4AE2-A4B5-0B8E30FD9E40}" dt="2025-10-23T13:23:17.749" v="259" actId="165"/>
          <ac:cxnSpMkLst>
            <pc:docMk/>
            <pc:sldMk cId="3107187044" sldId="268"/>
            <ac:cxnSpMk id="82" creationId="{06D8114E-8188-4A75-9828-28BDF926EAD7}"/>
          </ac:cxnSpMkLst>
        </pc:cxnChg>
        <pc:cxnChg chg="add mod topLvl">
          <ac:chgData name="Thomas Ramadan" userId="0b30ed0c-5e52-4901-9789-8b1c8f3436e8" providerId="ADAL" clId="{1F8A7DE6-AAEF-4AE2-A4B5-0B8E30FD9E40}" dt="2025-10-23T13:23:17.749" v="259" actId="165"/>
          <ac:cxnSpMkLst>
            <pc:docMk/>
            <pc:sldMk cId="3107187044" sldId="268"/>
            <ac:cxnSpMk id="90" creationId="{62D90260-F15D-4CFC-BBB0-9CCCD5AD9647}"/>
          </ac:cxnSpMkLst>
        </pc:cxnChg>
        <pc:cxnChg chg="add mod topLvl">
          <ac:chgData name="Thomas Ramadan" userId="0b30ed0c-5e52-4901-9789-8b1c8f3436e8" providerId="ADAL" clId="{1F8A7DE6-AAEF-4AE2-A4B5-0B8E30FD9E40}" dt="2025-10-23T13:23:17.749" v="259" actId="165"/>
          <ac:cxnSpMkLst>
            <pc:docMk/>
            <pc:sldMk cId="3107187044" sldId="268"/>
            <ac:cxnSpMk id="91" creationId="{D9A3939D-8C6A-4F0B-936D-FB8FD374F7BA}"/>
          </ac:cxnSpMkLst>
        </pc:cxnChg>
        <pc:cxnChg chg="add mod topLvl">
          <ac:chgData name="Thomas Ramadan" userId="0b30ed0c-5e52-4901-9789-8b1c8f3436e8" providerId="ADAL" clId="{1F8A7DE6-AAEF-4AE2-A4B5-0B8E30FD9E40}" dt="2025-10-23T13:23:17.749" v="259" actId="165"/>
          <ac:cxnSpMkLst>
            <pc:docMk/>
            <pc:sldMk cId="3107187044" sldId="268"/>
            <ac:cxnSpMk id="92" creationId="{3C1CA9B3-350B-488B-8797-498A746D7AFE}"/>
          </ac:cxnSpMkLst>
        </pc:cxnChg>
        <pc:cxnChg chg="add mod topLvl">
          <ac:chgData name="Thomas Ramadan" userId="0b30ed0c-5e52-4901-9789-8b1c8f3436e8" providerId="ADAL" clId="{1F8A7DE6-AAEF-4AE2-A4B5-0B8E30FD9E40}" dt="2025-10-23T13:23:17.749" v="259" actId="165"/>
          <ac:cxnSpMkLst>
            <pc:docMk/>
            <pc:sldMk cId="3107187044" sldId="268"/>
            <ac:cxnSpMk id="94" creationId="{53BEA3DE-7646-423F-8B92-9AEE31F148E9}"/>
          </ac:cxnSpMkLst>
        </pc:cxnChg>
      </pc:sldChg>
      <pc:sldChg chg="del">
        <pc:chgData name="Thomas Ramadan" userId="0b30ed0c-5e52-4901-9789-8b1c8f3436e8" providerId="ADAL" clId="{1F8A7DE6-AAEF-4AE2-A4B5-0B8E30FD9E40}" dt="2025-10-23T13:08:28.188" v="1" actId="47"/>
        <pc:sldMkLst>
          <pc:docMk/>
          <pc:sldMk cId="3297699739" sldId="268"/>
        </pc:sldMkLst>
      </pc:sldChg>
      <pc:sldChg chg="delSp add del mod">
        <pc:chgData name="Thomas Ramadan" userId="0b30ed0c-5e52-4901-9789-8b1c8f3436e8" providerId="ADAL" clId="{1F8A7DE6-AAEF-4AE2-A4B5-0B8E30FD9E40}" dt="2025-10-24T11:54:02.074" v="1018" actId="47"/>
        <pc:sldMkLst>
          <pc:docMk/>
          <pc:sldMk cId="1180570464" sldId="269"/>
        </pc:sldMkLst>
        <pc:picChg chg="del">
          <ac:chgData name="Thomas Ramadan" userId="0b30ed0c-5e52-4901-9789-8b1c8f3436e8" providerId="ADAL" clId="{1F8A7DE6-AAEF-4AE2-A4B5-0B8E30FD9E40}" dt="2025-10-24T11:52:23.326" v="1008" actId="21"/>
          <ac:picMkLst>
            <pc:docMk/>
            <pc:sldMk cId="1180570464" sldId="269"/>
            <ac:picMk id="3" creationId="{6737F5E3-29BA-472C-A421-2DB8869B63D9}"/>
          </ac:picMkLst>
        </pc:picChg>
      </pc:sldChg>
      <pc:sldChg chg="del">
        <pc:chgData name="Thomas Ramadan" userId="0b30ed0c-5e52-4901-9789-8b1c8f3436e8" providerId="ADAL" clId="{1F8A7DE6-AAEF-4AE2-A4B5-0B8E30FD9E40}" dt="2025-10-23T13:08:29.153" v="2" actId="47"/>
        <pc:sldMkLst>
          <pc:docMk/>
          <pc:sldMk cId="3219510058" sldId="269"/>
        </pc:sldMkLst>
      </pc:sldChg>
      <pc:sldChg chg="del">
        <pc:chgData name="Thomas Ramadan" userId="0b30ed0c-5e52-4901-9789-8b1c8f3436e8" providerId="ADAL" clId="{1F8A7DE6-AAEF-4AE2-A4B5-0B8E30FD9E40}" dt="2025-10-23T13:08:30.179" v="3" actId="47"/>
        <pc:sldMkLst>
          <pc:docMk/>
          <pc:sldMk cId="1323042911" sldId="270"/>
        </pc:sldMkLst>
      </pc:sldChg>
      <pc:sldChg chg="del">
        <pc:chgData name="Thomas Ramadan" userId="0b30ed0c-5e52-4901-9789-8b1c8f3436e8" providerId="ADAL" clId="{1F8A7DE6-AAEF-4AE2-A4B5-0B8E30FD9E40}" dt="2025-10-23T13:08:47.057" v="4" actId="47"/>
        <pc:sldMkLst>
          <pc:docMk/>
          <pc:sldMk cId="4181963324" sldId="271"/>
        </pc:sldMkLst>
      </pc:sldChg>
      <pc:sldMasterChg chg="delSldLayout">
        <pc:chgData name="Thomas Ramadan" userId="0b30ed0c-5e52-4901-9789-8b1c8f3436e8" providerId="ADAL" clId="{1F8A7DE6-AAEF-4AE2-A4B5-0B8E30FD9E40}" dt="2025-10-24T11:56:18.209" v="1031" actId="2696"/>
        <pc:sldMasterMkLst>
          <pc:docMk/>
          <pc:sldMasterMk cId="0" sldId="2147483648"/>
        </pc:sldMasterMkLst>
        <pc:sldLayoutChg chg="del">
          <pc:chgData name="Thomas Ramadan" userId="0b30ed0c-5e52-4901-9789-8b1c8f3436e8" providerId="ADAL" clId="{1F8A7DE6-AAEF-4AE2-A4B5-0B8E30FD9E40}" dt="2025-10-24T11:56:17.286" v="1029" actId="2696"/>
          <pc:sldLayoutMkLst>
            <pc:docMk/>
            <pc:sldMasterMk cId="0" sldId="2147483648"/>
            <pc:sldLayoutMk cId="1508348661" sldId="2147483654"/>
          </pc:sldLayoutMkLst>
        </pc:sldLayoutChg>
        <pc:sldLayoutChg chg="del">
          <pc:chgData name="Thomas Ramadan" userId="0b30ed0c-5e52-4901-9789-8b1c8f3436e8" providerId="ADAL" clId="{1F8A7DE6-AAEF-4AE2-A4B5-0B8E30FD9E40}" dt="2025-10-24T11:56:16.681" v="1027" actId="2696"/>
          <pc:sldLayoutMkLst>
            <pc:docMk/>
            <pc:sldMasterMk cId="0" sldId="2147483648"/>
            <pc:sldLayoutMk cId="3658108630" sldId="2147483655"/>
          </pc:sldLayoutMkLst>
        </pc:sldLayoutChg>
        <pc:sldLayoutChg chg="del">
          <pc:chgData name="Thomas Ramadan" userId="0b30ed0c-5e52-4901-9789-8b1c8f3436e8" providerId="ADAL" clId="{1F8A7DE6-AAEF-4AE2-A4B5-0B8E30FD9E40}" dt="2025-10-24T11:56:18.209" v="1031" actId="2696"/>
          <pc:sldLayoutMkLst>
            <pc:docMk/>
            <pc:sldMasterMk cId="0" sldId="2147483648"/>
            <pc:sldLayoutMk cId="3365730282" sldId="2147483656"/>
          </pc:sldLayoutMkLst>
        </pc:sldLayoutChg>
        <pc:sldLayoutChg chg="del">
          <pc:chgData name="Thomas Ramadan" userId="0b30ed0c-5e52-4901-9789-8b1c8f3436e8" providerId="ADAL" clId="{1F8A7DE6-AAEF-4AE2-A4B5-0B8E30FD9E40}" dt="2025-10-24T11:56:13.552" v="1023" actId="2696"/>
          <pc:sldLayoutMkLst>
            <pc:docMk/>
            <pc:sldMasterMk cId="0" sldId="2147483648"/>
            <pc:sldLayoutMk cId="2555278563" sldId="2147483658"/>
          </pc:sldLayoutMkLst>
        </pc:sldLayoutChg>
        <pc:sldLayoutChg chg="del">
          <pc:chgData name="Thomas Ramadan" userId="0b30ed0c-5e52-4901-9789-8b1c8f3436e8" providerId="ADAL" clId="{1F8A7DE6-AAEF-4AE2-A4B5-0B8E30FD9E40}" dt="2025-10-24T11:56:15.306" v="1024" actId="2696"/>
          <pc:sldLayoutMkLst>
            <pc:docMk/>
            <pc:sldMasterMk cId="0" sldId="2147483648"/>
            <pc:sldLayoutMk cId="4236618642" sldId="2147483659"/>
          </pc:sldLayoutMkLst>
        </pc:sldLayoutChg>
        <pc:sldLayoutChg chg="del">
          <pc:chgData name="Thomas Ramadan" userId="0b30ed0c-5e52-4901-9789-8b1c8f3436e8" providerId="ADAL" clId="{1F8A7DE6-AAEF-4AE2-A4B5-0B8E30FD9E40}" dt="2025-10-24T11:56:16.385" v="1026" actId="2696"/>
          <pc:sldLayoutMkLst>
            <pc:docMk/>
            <pc:sldMasterMk cId="0" sldId="2147483648"/>
            <pc:sldLayoutMk cId="1609265831" sldId="2147483660"/>
          </pc:sldLayoutMkLst>
        </pc:sldLayoutChg>
        <pc:sldLayoutChg chg="del">
          <pc:chgData name="Thomas Ramadan" userId="0b30ed0c-5e52-4901-9789-8b1c8f3436e8" providerId="ADAL" clId="{1F8A7DE6-AAEF-4AE2-A4B5-0B8E30FD9E40}" dt="2025-10-24T11:56:17.016" v="1028" actId="2696"/>
          <pc:sldLayoutMkLst>
            <pc:docMk/>
            <pc:sldMasterMk cId="0" sldId="2147483648"/>
            <pc:sldLayoutMk cId="133215771" sldId="2147483661"/>
          </pc:sldLayoutMkLst>
        </pc:sldLayoutChg>
        <pc:sldLayoutChg chg="del">
          <pc:chgData name="Thomas Ramadan" userId="0b30ed0c-5e52-4901-9789-8b1c8f3436e8" providerId="ADAL" clId="{1F8A7DE6-AAEF-4AE2-A4B5-0B8E30FD9E40}" dt="2025-10-24T11:56:17.580" v="1030" actId="2696"/>
          <pc:sldLayoutMkLst>
            <pc:docMk/>
            <pc:sldMasterMk cId="0" sldId="2147483648"/>
            <pc:sldLayoutMk cId="4202839664" sldId="2147483662"/>
          </pc:sldLayoutMkLst>
        </pc:sldLayoutChg>
        <pc:sldLayoutChg chg="del">
          <pc:chgData name="Thomas Ramadan" userId="0b30ed0c-5e52-4901-9789-8b1c8f3436e8" providerId="ADAL" clId="{1F8A7DE6-AAEF-4AE2-A4B5-0B8E30FD9E40}" dt="2025-10-24T11:56:15.869" v="1025" actId="2696"/>
          <pc:sldLayoutMkLst>
            <pc:docMk/>
            <pc:sldMasterMk cId="0" sldId="2147483648"/>
            <pc:sldLayoutMk cId="980418236" sldId="2147483663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2325042558691837"/>
          <c:y val="6.2530886642223768E-2"/>
          <c:w val="0.44071025838283495"/>
          <c:h val="0.8768356187511379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CH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Digital currencies</c:v>
                </c:pt>
                <c:pt idx="1">
                  <c:v>Card schemes</c:v>
                </c:pt>
                <c:pt idx="2">
                  <c:v>Money transfer services</c:v>
                </c:pt>
                <c:pt idx="3">
                  <c:v>Digital payment services</c:v>
                </c:pt>
                <c:pt idx="4">
                  <c:v>Correspondent banking network via Swift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0.3</c:v>
                </c:pt>
                <c:pt idx="1">
                  <c:v>0.38</c:v>
                </c:pt>
                <c:pt idx="2">
                  <c:v>0.54</c:v>
                </c:pt>
                <c:pt idx="3">
                  <c:v>0.65</c:v>
                </c:pt>
                <c:pt idx="4">
                  <c:v>0.79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65F-432D-97EA-598C60937CF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92"/>
        <c:overlap val="-15"/>
        <c:axId val="726156456"/>
        <c:axId val="726155800"/>
      </c:barChart>
      <c:catAx>
        <c:axId val="72615645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b" anchorCtr="0"/>
          <a:lstStyle/>
          <a:p>
            <a:pPr algn="just"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CH"/>
          </a:p>
        </c:txPr>
        <c:crossAx val="726155800"/>
        <c:crosses val="autoZero"/>
        <c:auto val="1"/>
        <c:lblAlgn val="ctr"/>
        <c:lblOffset val="100"/>
        <c:tickLblSkip val="1"/>
        <c:noMultiLvlLbl val="0"/>
      </c:catAx>
      <c:valAx>
        <c:axId val="726155800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7261564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CH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901335983487105E-2"/>
          <c:y val="0.10794596674615158"/>
          <c:w val="0.91019732803302578"/>
          <c:h val="0.8037346059160880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CH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DLT (blockchain) (e.g. Ripple, JP Morgan Kinexys/Onyx)</c:v>
                </c:pt>
                <c:pt idx="1">
                  <c:v>Card schemes (e.g. Visa, Mastercard)</c:v>
                </c:pt>
                <c:pt idx="2">
                  <c:v>Money transfer services (e.g. Western Union, MoneyGram)</c:v>
                </c:pt>
                <c:pt idx="3">
                  <c:v>Digital payment services (e.g. Wise, PayPal)</c:v>
                </c:pt>
                <c:pt idx="4">
                  <c:v>Correspondent banking network via Swift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0.09</c:v>
                </c:pt>
                <c:pt idx="1">
                  <c:v>0.12</c:v>
                </c:pt>
                <c:pt idx="2">
                  <c:v>0.18</c:v>
                </c:pt>
                <c:pt idx="3">
                  <c:v>0.2</c:v>
                </c:pt>
                <c:pt idx="4">
                  <c:v>0.41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607-4DDB-9A5E-48EAE4492F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0"/>
        <c:overlap val="13"/>
        <c:axId val="726156456"/>
        <c:axId val="726155800"/>
      </c:barChart>
      <c:catAx>
        <c:axId val="72615645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26155800"/>
        <c:crosses val="autoZero"/>
        <c:auto val="1"/>
        <c:lblAlgn val="ctr"/>
        <c:lblOffset val="100"/>
        <c:noMultiLvlLbl val="0"/>
      </c:catAx>
      <c:valAx>
        <c:axId val="726155800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7261564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CH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CH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Yes, initial considerations</c:v>
                </c:pt>
                <c:pt idx="1">
                  <c:v>Yes, evaluating alternatives</c:v>
                </c:pt>
                <c:pt idx="2">
                  <c:v>Yes, decision made</c:v>
                </c:pt>
                <c:pt idx="3">
                  <c:v>No</c:v>
                </c:pt>
                <c:pt idx="4">
                  <c:v>I do not know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0.23</c:v>
                </c:pt>
                <c:pt idx="1">
                  <c:v>0.44</c:v>
                </c:pt>
                <c:pt idx="2">
                  <c:v>0.04</c:v>
                </c:pt>
                <c:pt idx="3">
                  <c:v>0.28000000000000003</c:v>
                </c:pt>
                <c:pt idx="4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36F-4FAC-8FCE-6CC8DDBF90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-27"/>
        <c:axId val="719612048"/>
        <c:axId val="719610736"/>
      </c:barChart>
      <c:catAx>
        <c:axId val="7196120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CH"/>
          </a:p>
        </c:txPr>
        <c:crossAx val="719610736"/>
        <c:crosses val="autoZero"/>
        <c:auto val="1"/>
        <c:lblAlgn val="ctr"/>
        <c:lblOffset val="100"/>
        <c:noMultiLvlLbl val="0"/>
      </c:catAx>
      <c:valAx>
        <c:axId val="719610736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7196120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CH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BF2AFFCF-B73F-2B65-B45B-F8E604FB288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A12E504-4FBA-A300-CD66-7ED8351E7CA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697A52-61AA-244B-97F4-BDDE2BBA9B05}" type="datetimeFigureOut">
              <a:rPr lang="it-IT" smtClean="0"/>
              <a:t>24/10/2025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16A6C34-35A1-F5F3-D438-675FB634303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4925B52-16F4-1F1E-CBCA-F2144D3BD65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9C7698-B57C-E64F-AEC6-A40B727C4F2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625964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74988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275" tIns="48125" rIns="96275" bIns="481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024313" y="0"/>
            <a:ext cx="307340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275" tIns="48125" rIns="96275" bIns="48125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41288" y="768350"/>
            <a:ext cx="6816725" cy="3835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12788" y="4860925"/>
            <a:ext cx="5673725" cy="4606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275" tIns="48125" rIns="96275" bIns="48125" anchor="t" anchorCtr="0">
            <a:norm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721850"/>
            <a:ext cx="3074988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275" tIns="48125" rIns="96275" bIns="4812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024313" y="9721850"/>
            <a:ext cx="3073400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275" tIns="48125" rIns="96275" bIns="481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About 100 participants from DACH region across all industries.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Digital: Wise, PayPal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Money Transfer: Western Union. MoneyGram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5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827991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About 100 participants from DACH region across all industries.</a:t>
            </a:r>
            <a:endParaRPr dirty="0"/>
          </a:p>
        </p:txBody>
      </p:sp>
      <p:sp>
        <p:nvSpPr>
          <p:cNvPr id="56" name="Google Shape;5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4681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ttore 1 2">
            <a:extLst>
              <a:ext uri="{FF2B5EF4-FFF2-40B4-BE49-F238E27FC236}">
                <a16:creationId xmlns:a16="http://schemas.microsoft.com/office/drawing/2014/main" id="{55C46244-8B4A-B4FF-7CB8-B4643F888951}"/>
              </a:ext>
            </a:extLst>
          </p:cNvPr>
          <p:cNvCxnSpPr>
            <a:cxnSpLocks/>
          </p:cNvCxnSpPr>
          <p:nvPr userDrawn="1"/>
        </p:nvCxnSpPr>
        <p:spPr>
          <a:xfrm>
            <a:off x="1048164" y="205891"/>
            <a:ext cx="0" cy="333091"/>
          </a:xfrm>
          <a:prstGeom prst="line">
            <a:avLst/>
          </a:prstGeom>
          <a:ln w="12700">
            <a:solidFill>
              <a:srgbClr val="84C3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magine 3">
            <a:extLst>
              <a:ext uri="{FF2B5EF4-FFF2-40B4-BE49-F238E27FC236}">
                <a16:creationId xmlns:a16="http://schemas.microsoft.com/office/drawing/2014/main" id="{A06DC38A-8E79-B081-F982-B40A9FC138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5159" y="24130"/>
            <a:ext cx="708071" cy="696613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54C3E65F-D643-C4F8-D89F-C50B23D91A6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770790"/>
            <a:ext cx="9144000" cy="380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908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57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63F56E9-9647-4F9B-B87E-BD95F0921DF9}"/>
              </a:ext>
            </a:extLst>
          </p:cNvPr>
          <p:cNvSpPr/>
          <p:nvPr/>
        </p:nvSpPr>
        <p:spPr>
          <a:xfrm>
            <a:off x="196948" y="1019198"/>
            <a:ext cx="8750104" cy="183989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>
                <a:solidFill>
                  <a:schemeClr val="tx1"/>
                </a:solidFill>
              </a:rPr>
              <a:t>What is the respective share of the solutions you use in the total volume of your cross-border transactions?</a:t>
            </a:r>
            <a:endParaRPr lang="en-CH" dirty="0">
              <a:solidFill>
                <a:schemeClr val="tx1"/>
              </a:solidFill>
            </a:endParaRPr>
          </a:p>
        </p:txBody>
      </p:sp>
      <p:sp>
        <p:nvSpPr>
          <p:cNvPr id="61" name="Google Shape;61;p3"/>
          <p:cNvSpPr txBox="1"/>
          <p:nvPr/>
        </p:nvSpPr>
        <p:spPr>
          <a:xfrm>
            <a:off x="1264645" y="245752"/>
            <a:ext cx="2865775" cy="253916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defRPr sz="1650" b="1">
                <a:solidFill>
                  <a:srgbClr val="324680"/>
                </a:solidFill>
                <a:latin typeface="Montserrat"/>
              </a:defRPr>
            </a:lvl1pPr>
          </a:lstStyle>
          <a:p>
            <a:r>
              <a:rPr lang="it-IT" dirty="0">
                <a:solidFill>
                  <a:srgbClr val="003865"/>
                </a:solidFill>
                <a:sym typeface="Montserrat"/>
              </a:rPr>
              <a:t>Client expectation</a:t>
            </a:r>
            <a:endParaRPr dirty="0">
              <a:solidFill>
                <a:srgbClr val="003865"/>
              </a:solidFill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9993EB2C-8645-48D2-EDF9-8C8B17E70C65}"/>
              </a:ext>
            </a:extLst>
          </p:cNvPr>
          <p:cNvSpPr txBox="1"/>
          <p:nvPr/>
        </p:nvSpPr>
        <p:spPr>
          <a:xfrm>
            <a:off x="1188719" y="553778"/>
            <a:ext cx="4572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938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 dirty="0">
                <a:solidFill>
                  <a:srgbClr val="3F3F3F"/>
                </a:solidFill>
                <a:latin typeface="Verdana"/>
                <a:ea typeface="Verdana"/>
                <a:cs typeface="Verdana"/>
                <a:sym typeface="Verdana"/>
              </a:rPr>
              <a:t>Corporate Clients Changing Payment Behaviour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4419A6B-5AD7-4F20-8962-1AF88B5C5A88}"/>
              </a:ext>
            </a:extLst>
          </p:cNvPr>
          <p:cNvSpPr txBox="1"/>
          <p:nvPr/>
        </p:nvSpPr>
        <p:spPr>
          <a:xfrm>
            <a:off x="5320020" y="4371418"/>
            <a:ext cx="368402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/>
              <a:t>*msg for banking AG, cross border payment through the corporate lens, Study Oct 2025</a:t>
            </a:r>
            <a:endParaRPr lang="en-CH" sz="700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820EFBEA-BB94-4930-8B62-B7FCF82E7EF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16129544"/>
              </p:ext>
            </p:extLst>
          </p:nvPr>
        </p:nvGraphicFramePr>
        <p:xfrm>
          <a:off x="56271" y="1544077"/>
          <a:ext cx="5838092" cy="11639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E801CDFB-934A-4CA3-A34C-9DF36E3BFA8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30545597"/>
              </p:ext>
            </p:extLst>
          </p:nvPr>
        </p:nvGraphicFramePr>
        <p:xfrm>
          <a:off x="6154615" y="1465474"/>
          <a:ext cx="3111266" cy="12941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132D32DF-806A-4285-8365-92B123BF7511}"/>
              </a:ext>
            </a:extLst>
          </p:cNvPr>
          <p:cNvSpPr txBox="1"/>
          <p:nvPr/>
        </p:nvSpPr>
        <p:spPr>
          <a:xfrm>
            <a:off x="3043339" y="1376895"/>
            <a:ext cx="245612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Cross-border payment solution used</a:t>
            </a:r>
            <a:endParaRPr lang="en-CH" sz="11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228A5BA-CE45-4301-AA62-EB731DED1A58}"/>
              </a:ext>
            </a:extLst>
          </p:cNvPr>
          <p:cNvSpPr txBox="1"/>
          <p:nvPr/>
        </p:nvSpPr>
        <p:spPr>
          <a:xfrm>
            <a:off x="6209895" y="1376896"/>
            <a:ext cx="205537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Average share of total volume</a:t>
            </a:r>
            <a:endParaRPr lang="en-CH" sz="11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CDF5EAD-5A3D-434F-AD9E-7B4B3ADB3EC7}"/>
              </a:ext>
            </a:extLst>
          </p:cNvPr>
          <p:cNvSpPr/>
          <p:nvPr/>
        </p:nvSpPr>
        <p:spPr>
          <a:xfrm>
            <a:off x="196948" y="2976742"/>
            <a:ext cx="8750104" cy="13626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>
                <a:solidFill>
                  <a:schemeClr val="tx1"/>
                </a:solidFill>
              </a:rPr>
              <a:t>Are you currently considering changing your main provider for cross-border payments?</a:t>
            </a:r>
            <a:endParaRPr lang="en-CH" dirty="0">
              <a:solidFill>
                <a:schemeClr val="tx1"/>
              </a:solidFill>
            </a:endParaRPr>
          </a:p>
        </p:txBody>
      </p:sp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7A24FA92-8C70-49C5-ACF8-41F0B5CA762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58768375"/>
              </p:ext>
            </p:extLst>
          </p:nvPr>
        </p:nvGraphicFramePr>
        <p:xfrm>
          <a:off x="273600" y="3284519"/>
          <a:ext cx="8673452" cy="10868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5624328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"/>
          <p:cNvSpPr txBox="1"/>
          <p:nvPr/>
        </p:nvSpPr>
        <p:spPr>
          <a:xfrm>
            <a:off x="1264645" y="245752"/>
            <a:ext cx="6282672" cy="253916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defRPr sz="1650" b="1">
                <a:solidFill>
                  <a:srgbClr val="324680"/>
                </a:solidFill>
                <a:latin typeface="Montserrat"/>
              </a:defRPr>
            </a:lvl1pPr>
          </a:lstStyle>
          <a:p>
            <a:r>
              <a:rPr lang="it-IT" dirty="0">
                <a:solidFill>
                  <a:srgbClr val="003865"/>
                </a:solidFill>
                <a:sym typeface="Montserrat"/>
              </a:rPr>
              <a:t>Turning a back-office task into a client advantage</a:t>
            </a:r>
            <a:endParaRPr dirty="0">
              <a:solidFill>
                <a:srgbClr val="003865"/>
              </a:solidFill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9993EB2C-8645-48D2-EDF9-8C8B17E70C65}"/>
              </a:ext>
            </a:extLst>
          </p:cNvPr>
          <p:cNvSpPr txBox="1"/>
          <p:nvPr/>
        </p:nvSpPr>
        <p:spPr>
          <a:xfrm>
            <a:off x="1188719" y="553778"/>
            <a:ext cx="4572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938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 dirty="0">
                <a:solidFill>
                  <a:srgbClr val="3F3F3F"/>
                </a:solidFill>
                <a:latin typeface="Verdana"/>
                <a:ea typeface="Verdana"/>
                <a:cs typeface="Verdana"/>
                <a:sym typeface="Verdana"/>
              </a:rPr>
              <a:t>Smart Routing is the Key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5EFAB18-6AAD-4697-A26E-05AB62E16DEF}"/>
              </a:ext>
            </a:extLst>
          </p:cNvPr>
          <p:cNvSpPr txBox="1"/>
          <p:nvPr/>
        </p:nvSpPr>
        <p:spPr>
          <a:xfrm>
            <a:off x="798422" y="3328935"/>
            <a:ext cx="12613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Lowest Charges</a:t>
            </a:r>
          </a:p>
          <a:p>
            <a:pPr algn="ctr"/>
            <a:r>
              <a:rPr lang="en-US" sz="1100" dirty="0">
                <a:solidFill>
                  <a:schemeClr val="tx1"/>
                </a:solidFill>
              </a:rPr>
              <a:t>Fastest</a:t>
            </a:r>
          </a:p>
          <a:p>
            <a:pPr algn="ctr"/>
            <a:r>
              <a:rPr lang="en-US" sz="1100" dirty="0">
                <a:solidFill>
                  <a:schemeClr val="tx1"/>
                </a:solidFill>
              </a:rPr>
              <a:t>Most predictable</a:t>
            </a:r>
          </a:p>
          <a:p>
            <a:pPr algn="ctr"/>
            <a:r>
              <a:rPr lang="en-US" sz="1100" dirty="0">
                <a:solidFill>
                  <a:schemeClr val="tx1"/>
                </a:solidFill>
              </a:rPr>
              <a:t>Most STP</a:t>
            </a:r>
            <a:endParaRPr lang="en-CH" sz="1100" dirty="0">
              <a:solidFill>
                <a:schemeClr val="tx1"/>
              </a:solidFill>
            </a:endParaRPr>
          </a:p>
        </p:txBody>
      </p:sp>
      <p:sp>
        <p:nvSpPr>
          <p:cNvPr id="12" name="Rounded Rectangle 16">
            <a:extLst>
              <a:ext uri="{FF2B5EF4-FFF2-40B4-BE49-F238E27FC236}">
                <a16:creationId xmlns:a16="http://schemas.microsoft.com/office/drawing/2014/main" id="{DBB30237-88C8-4BFA-81DC-9BF3FB59D564}"/>
              </a:ext>
            </a:extLst>
          </p:cNvPr>
          <p:cNvSpPr/>
          <p:nvPr/>
        </p:nvSpPr>
        <p:spPr>
          <a:xfrm>
            <a:off x="2583709" y="2271998"/>
            <a:ext cx="4013694" cy="1877859"/>
          </a:xfrm>
          <a:prstGeom prst="roundRect">
            <a:avLst>
              <a:gd name="adj" fmla="val 6320"/>
            </a:avLst>
          </a:prstGeom>
          <a:solidFill>
            <a:schemeClr val="tx2"/>
          </a:solidFill>
          <a:ln w="15875" cap="flat" cmpd="sng" algn="ctr">
            <a:solidFill>
              <a:schemeClr val="tx1"/>
            </a:solidFill>
            <a:prstDash val="sysDash"/>
            <a:miter lim="800000"/>
          </a:ln>
          <a:effectLst/>
        </p:spPr>
        <p:txBody>
          <a:bodyPr rot="0" spcFirstLastPara="0" vert="horz" wrap="square" lIns="0" tIns="36000" rIns="0" bIns="3600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1100" b="1"/>
          </a:p>
        </p:txBody>
      </p:sp>
      <p:cxnSp>
        <p:nvCxnSpPr>
          <p:cNvPr id="13" name="Straight Connector 89">
            <a:extLst>
              <a:ext uri="{FF2B5EF4-FFF2-40B4-BE49-F238E27FC236}">
                <a16:creationId xmlns:a16="http://schemas.microsoft.com/office/drawing/2014/main" id="{EF423EF8-205A-40A4-9E45-A37284D36F49}"/>
              </a:ext>
            </a:extLst>
          </p:cNvPr>
          <p:cNvCxnSpPr>
            <a:cxnSpLocks/>
            <a:endCxn id="34" idx="0"/>
          </p:cNvCxnSpPr>
          <p:nvPr/>
        </p:nvCxnSpPr>
        <p:spPr>
          <a:xfrm flipH="1">
            <a:off x="5036126" y="1672471"/>
            <a:ext cx="10291" cy="763281"/>
          </a:xfrm>
          <a:prstGeom prst="straightConnector1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8">
            <a:extLst>
              <a:ext uri="{FF2B5EF4-FFF2-40B4-BE49-F238E27FC236}">
                <a16:creationId xmlns:a16="http://schemas.microsoft.com/office/drawing/2014/main" id="{E69084FC-54CD-4313-9ACA-71F9BD3CF355}"/>
              </a:ext>
            </a:extLst>
          </p:cNvPr>
          <p:cNvSpPr/>
          <p:nvPr/>
        </p:nvSpPr>
        <p:spPr>
          <a:xfrm>
            <a:off x="6690186" y="2264158"/>
            <a:ext cx="570781" cy="1877859"/>
          </a:xfrm>
          <a:prstGeom prst="roundRect">
            <a:avLst/>
          </a:prstGeom>
          <a:solidFill>
            <a:schemeClr val="tx2"/>
          </a:solidFill>
          <a:ln w="15875" cap="flat" cmpd="sng" algn="ctr">
            <a:solidFill>
              <a:schemeClr val="tx1"/>
            </a:solidFill>
            <a:prstDash val="sysDash"/>
            <a:miter lim="800000"/>
          </a:ln>
          <a:effectLst/>
        </p:spPr>
        <p:txBody>
          <a:bodyPr rot="0" spcFirstLastPara="0" vert="horz" wrap="square" lIns="0" tIns="36000" rIns="0" bIns="3600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800" b="1" dirty="0">
                <a:solidFill>
                  <a:schemeClr val="tx1"/>
                </a:solidFill>
              </a:rPr>
              <a:t>RTGS</a:t>
            </a:r>
          </a:p>
        </p:txBody>
      </p:sp>
      <p:sp>
        <p:nvSpPr>
          <p:cNvPr id="15" name="Rounded Rectangle 19">
            <a:extLst>
              <a:ext uri="{FF2B5EF4-FFF2-40B4-BE49-F238E27FC236}">
                <a16:creationId xmlns:a16="http://schemas.microsoft.com/office/drawing/2014/main" id="{583A98EB-8B22-419B-AADE-2C7B12DB9B12}"/>
              </a:ext>
            </a:extLst>
          </p:cNvPr>
          <p:cNvSpPr/>
          <p:nvPr/>
        </p:nvSpPr>
        <p:spPr>
          <a:xfrm>
            <a:off x="5894648" y="2264158"/>
            <a:ext cx="570781" cy="1877859"/>
          </a:xfrm>
          <a:prstGeom prst="roundRect">
            <a:avLst/>
          </a:prstGeom>
          <a:noFill/>
          <a:ln w="15875" cap="flat" cmpd="sng" algn="ctr">
            <a:noFill/>
            <a:prstDash val="sysDash"/>
            <a:miter lim="800000"/>
          </a:ln>
          <a:effectLst/>
        </p:spPr>
        <p:txBody>
          <a:bodyPr rot="0" spcFirstLastPara="0" vert="horz" wrap="square" lIns="0" tIns="36000" rIns="0" bIns="3600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800" b="1" dirty="0">
                <a:solidFill>
                  <a:schemeClr val="tx1"/>
                </a:solidFill>
              </a:rPr>
              <a:t>Crypto</a:t>
            </a:r>
          </a:p>
        </p:txBody>
      </p:sp>
      <p:sp>
        <p:nvSpPr>
          <p:cNvPr id="16" name="Rounded Rectangle 21">
            <a:extLst>
              <a:ext uri="{FF2B5EF4-FFF2-40B4-BE49-F238E27FC236}">
                <a16:creationId xmlns:a16="http://schemas.microsoft.com/office/drawing/2014/main" id="{FB41901A-26F6-44CE-BB60-EA08D737B6E1}"/>
              </a:ext>
            </a:extLst>
          </p:cNvPr>
          <p:cNvSpPr/>
          <p:nvPr/>
        </p:nvSpPr>
        <p:spPr>
          <a:xfrm>
            <a:off x="7344254" y="2264158"/>
            <a:ext cx="570781" cy="1877859"/>
          </a:xfrm>
          <a:prstGeom prst="roundRect">
            <a:avLst/>
          </a:prstGeom>
          <a:solidFill>
            <a:schemeClr val="tx2"/>
          </a:solidFill>
          <a:ln w="15875" cap="flat" cmpd="sng" algn="ctr">
            <a:solidFill>
              <a:schemeClr val="tx1"/>
            </a:solidFill>
            <a:prstDash val="sysDash"/>
            <a:miter lim="800000"/>
          </a:ln>
          <a:effectLst/>
        </p:spPr>
        <p:txBody>
          <a:bodyPr rot="0" spcFirstLastPara="0" vert="horz" wrap="square" lIns="0" tIns="36000" rIns="0" bIns="3600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800" b="1">
                <a:solidFill>
                  <a:schemeClr val="tx1"/>
                </a:solidFill>
              </a:rPr>
              <a:t>Real-time</a:t>
            </a:r>
          </a:p>
        </p:txBody>
      </p:sp>
      <p:cxnSp>
        <p:nvCxnSpPr>
          <p:cNvPr id="17" name="Straight Connector 87">
            <a:extLst>
              <a:ext uri="{FF2B5EF4-FFF2-40B4-BE49-F238E27FC236}">
                <a16:creationId xmlns:a16="http://schemas.microsoft.com/office/drawing/2014/main" id="{92ED35F1-C23D-4074-8B03-1BCDA0963E9B}"/>
              </a:ext>
            </a:extLst>
          </p:cNvPr>
          <p:cNvCxnSpPr>
            <a:cxnSpLocks/>
            <a:stCxn id="30" idx="0"/>
            <a:endCxn id="21" idx="0"/>
          </p:cNvCxnSpPr>
          <p:nvPr/>
        </p:nvCxnSpPr>
        <p:spPr>
          <a:xfrm rot="16200000" flipV="1">
            <a:off x="5851991" y="1242560"/>
            <a:ext cx="402814" cy="1857713"/>
          </a:xfrm>
          <a:prstGeom prst="bentConnector2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88">
            <a:extLst>
              <a:ext uri="{FF2B5EF4-FFF2-40B4-BE49-F238E27FC236}">
                <a16:creationId xmlns:a16="http://schemas.microsoft.com/office/drawing/2014/main" id="{CAF03A40-71C3-4CEF-B943-0AB00245E429}"/>
              </a:ext>
            </a:extLst>
          </p:cNvPr>
          <p:cNvCxnSpPr>
            <a:cxnSpLocks/>
            <a:stCxn id="37" idx="0"/>
            <a:endCxn id="21" idx="1"/>
          </p:cNvCxnSpPr>
          <p:nvPr/>
        </p:nvCxnSpPr>
        <p:spPr>
          <a:xfrm rot="16200000" flipV="1">
            <a:off x="5486024" y="1674783"/>
            <a:ext cx="327728" cy="1050691"/>
          </a:xfrm>
          <a:prstGeom prst="bentConnector2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90">
            <a:extLst>
              <a:ext uri="{FF2B5EF4-FFF2-40B4-BE49-F238E27FC236}">
                <a16:creationId xmlns:a16="http://schemas.microsoft.com/office/drawing/2014/main" id="{22813DBC-DD7E-461C-A112-B5A68E0E9D34}"/>
              </a:ext>
            </a:extLst>
          </p:cNvPr>
          <p:cNvCxnSpPr>
            <a:cxnSpLocks/>
            <a:stCxn id="48" idx="0"/>
            <a:endCxn id="21" idx="0"/>
          </p:cNvCxnSpPr>
          <p:nvPr/>
        </p:nvCxnSpPr>
        <p:spPr>
          <a:xfrm rot="16200000" flipV="1">
            <a:off x="6167927" y="926626"/>
            <a:ext cx="404663" cy="2491432"/>
          </a:xfrm>
          <a:prstGeom prst="bentConnector2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01">
            <a:extLst>
              <a:ext uri="{FF2B5EF4-FFF2-40B4-BE49-F238E27FC236}">
                <a16:creationId xmlns:a16="http://schemas.microsoft.com/office/drawing/2014/main" id="{EFB41BE6-3C67-46CD-AB69-4F4D9CD8B8C6}"/>
              </a:ext>
            </a:extLst>
          </p:cNvPr>
          <p:cNvCxnSpPr>
            <a:cxnSpLocks/>
            <a:stCxn id="57" idx="0"/>
            <a:endCxn id="21" idx="4"/>
          </p:cNvCxnSpPr>
          <p:nvPr/>
        </p:nvCxnSpPr>
        <p:spPr>
          <a:xfrm rot="5400000" flipH="1" flipV="1">
            <a:off x="4175857" y="1582690"/>
            <a:ext cx="336560" cy="1243708"/>
          </a:xfrm>
          <a:prstGeom prst="bentConnector2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ctagon 20">
            <a:extLst>
              <a:ext uri="{FF2B5EF4-FFF2-40B4-BE49-F238E27FC236}">
                <a16:creationId xmlns:a16="http://schemas.microsoft.com/office/drawing/2014/main" id="{85308798-0BF0-4319-AC73-8B3E1AB4FAC5}"/>
              </a:ext>
            </a:extLst>
          </p:cNvPr>
          <p:cNvSpPr/>
          <p:nvPr/>
        </p:nvSpPr>
        <p:spPr>
          <a:xfrm>
            <a:off x="4965992" y="1923163"/>
            <a:ext cx="158551" cy="159949"/>
          </a:xfrm>
          <a:prstGeom prst="octagon">
            <a:avLst/>
          </a:prstGeom>
          <a:solidFill>
            <a:schemeClr val="accent5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EF53389-24F6-4D92-83A8-A7999DED3F09}"/>
              </a:ext>
            </a:extLst>
          </p:cNvPr>
          <p:cNvSpPr/>
          <p:nvPr/>
        </p:nvSpPr>
        <p:spPr>
          <a:xfrm>
            <a:off x="5263117" y="2615605"/>
            <a:ext cx="158551" cy="159949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EEEBF2E-E1A7-45BE-A8F4-5A0913252524}"/>
              </a:ext>
            </a:extLst>
          </p:cNvPr>
          <p:cNvSpPr/>
          <p:nvPr/>
        </p:nvSpPr>
        <p:spPr>
          <a:xfrm>
            <a:off x="5101499" y="3511994"/>
            <a:ext cx="158551" cy="159949"/>
          </a:xfrm>
          <a:prstGeom prst="rect">
            <a:avLst/>
          </a:prstGeom>
          <a:solidFill>
            <a:schemeClr val="accent5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cxnSp>
        <p:nvCxnSpPr>
          <p:cNvPr id="24" name="Straight Connector 34">
            <a:extLst>
              <a:ext uri="{FF2B5EF4-FFF2-40B4-BE49-F238E27FC236}">
                <a16:creationId xmlns:a16="http://schemas.microsoft.com/office/drawing/2014/main" id="{ED3CF8E9-F797-4817-ACBE-4433C08AD0DF}"/>
              </a:ext>
            </a:extLst>
          </p:cNvPr>
          <p:cNvCxnSpPr>
            <a:cxnSpLocks/>
            <a:stCxn id="34" idx="2"/>
            <a:endCxn id="66" idx="1"/>
          </p:cNvCxnSpPr>
          <p:nvPr/>
        </p:nvCxnSpPr>
        <p:spPr>
          <a:xfrm rot="16200000" flipH="1">
            <a:off x="4835845" y="2795979"/>
            <a:ext cx="464777" cy="64216"/>
          </a:xfrm>
          <a:prstGeom prst="bentConnector2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4219C17-402C-44E7-9CEA-447DBDAA8DE7}"/>
              </a:ext>
            </a:extLst>
          </p:cNvPr>
          <p:cNvCxnSpPr>
            <a:cxnSpLocks/>
            <a:stCxn id="23" idx="0"/>
            <a:endCxn id="66" idx="2"/>
          </p:cNvCxnSpPr>
          <p:nvPr/>
        </p:nvCxnSpPr>
        <p:spPr>
          <a:xfrm flipH="1" flipV="1">
            <a:off x="5179617" y="3140450"/>
            <a:ext cx="1158" cy="37154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40">
            <a:extLst>
              <a:ext uri="{FF2B5EF4-FFF2-40B4-BE49-F238E27FC236}">
                <a16:creationId xmlns:a16="http://schemas.microsoft.com/office/drawing/2014/main" id="{943A644E-8C50-4889-856F-8068E4028EB7}"/>
              </a:ext>
            </a:extLst>
          </p:cNvPr>
          <p:cNvCxnSpPr>
            <a:cxnSpLocks/>
            <a:stCxn id="22" idx="4"/>
            <a:endCxn id="66" idx="0"/>
          </p:cNvCxnSpPr>
          <p:nvPr/>
        </p:nvCxnSpPr>
        <p:spPr>
          <a:xfrm rot="5400000">
            <a:off x="5158531" y="2796640"/>
            <a:ext cx="204949" cy="162776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63">
            <a:extLst>
              <a:ext uri="{FF2B5EF4-FFF2-40B4-BE49-F238E27FC236}">
                <a16:creationId xmlns:a16="http://schemas.microsoft.com/office/drawing/2014/main" id="{120FF9C7-18E1-422A-A9D1-438198EEE729}"/>
              </a:ext>
            </a:extLst>
          </p:cNvPr>
          <p:cNvCxnSpPr>
            <a:cxnSpLocks/>
            <a:stCxn id="22" idx="0"/>
            <a:endCxn id="34" idx="3"/>
          </p:cNvCxnSpPr>
          <p:nvPr/>
        </p:nvCxnSpPr>
        <p:spPr>
          <a:xfrm rot="16200000" flipV="1">
            <a:off x="5178957" y="2452170"/>
            <a:ext cx="99880" cy="226991"/>
          </a:xfrm>
          <a:prstGeom prst="bentConnector2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FDCB95D-C1F7-4207-913F-CDF4AA862B14}"/>
              </a:ext>
            </a:extLst>
          </p:cNvPr>
          <p:cNvGrpSpPr/>
          <p:nvPr/>
        </p:nvGrpSpPr>
        <p:grpSpPr>
          <a:xfrm>
            <a:off x="6900473" y="2372824"/>
            <a:ext cx="161057" cy="1244457"/>
            <a:chOff x="8844171" y="2929166"/>
            <a:chExt cx="182845" cy="1400467"/>
          </a:xfrm>
          <a:solidFill>
            <a:schemeClr val="accent5">
              <a:lumMod val="75000"/>
            </a:schemeClr>
          </a:solidFill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047954FD-0B41-4E3C-9C70-2ADC519C7B36}"/>
                </a:ext>
              </a:extLst>
            </p:cNvPr>
            <p:cNvSpPr/>
            <p:nvPr/>
          </p:nvSpPr>
          <p:spPr>
            <a:xfrm>
              <a:off x="8844453" y="4149633"/>
              <a:ext cx="180000" cy="1800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5CC59B1D-A0AD-4943-B0AB-157843E35E3B}"/>
                </a:ext>
              </a:extLst>
            </p:cNvPr>
            <p:cNvSpPr/>
            <p:nvPr/>
          </p:nvSpPr>
          <p:spPr>
            <a:xfrm>
              <a:off x="8847016" y="2929166"/>
              <a:ext cx="180000" cy="180000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C255F720-9DC5-4200-8C14-7476A51C69CE}"/>
                </a:ext>
              </a:extLst>
            </p:cNvPr>
            <p:cNvSpPr/>
            <p:nvPr/>
          </p:nvSpPr>
          <p:spPr>
            <a:xfrm>
              <a:off x="8844171" y="3432565"/>
              <a:ext cx="180000" cy="180000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A54C3C69-835A-48E3-A2E8-16CDCBE6A76A}"/>
                </a:ext>
              </a:extLst>
            </p:cNvPr>
            <p:cNvCxnSpPr>
              <a:cxnSpLocks/>
              <a:stCxn id="29" idx="0"/>
              <a:endCxn id="31" idx="4"/>
            </p:cNvCxnSpPr>
            <p:nvPr/>
          </p:nvCxnSpPr>
          <p:spPr>
            <a:xfrm flipH="1" flipV="1">
              <a:off x="8934171" y="3612565"/>
              <a:ext cx="282" cy="537068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24846C00-9B5D-497F-82F0-4445C3AF820E}"/>
                </a:ext>
              </a:extLst>
            </p:cNvPr>
            <p:cNvCxnSpPr>
              <a:cxnSpLocks/>
              <a:stCxn id="30" idx="4"/>
              <a:endCxn id="31" idx="0"/>
            </p:cNvCxnSpPr>
            <p:nvPr/>
          </p:nvCxnSpPr>
          <p:spPr>
            <a:xfrm flipH="1">
              <a:off x="8934171" y="3109166"/>
              <a:ext cx="2845" cy="323399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Diamond 33">
            <a:extLst>
              <a:ext uri="{FF2B5EF4-FFF2-40B4-BE49-F238E27FC236}">
                <a16:creationId xmlns:a16="http://schemas.microsoft.com/office/drawing/2014/main" id="{EAC92CD6-C380-4228-969B-208552276D87}"/>
              </a:ext>
            </a:extLst>
          </p:cNvPr>
          <p:cNvSpPr/>
          <p:nvPr/>
        </p:nvSpPr>
        <p:spPr>
          <a:xfrm>
            <a:off x="4956851" y="2435751"/>
            <a:ext cx="158551" cy="159949"/>
          </a:xfrm>
          <a:prstGeom prst="diamond">
            <a:avLst/>
          </a:prstGeom>
          <a:solidFill>
            <a:schemeClr val="accent5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240BBA61-BCDD-4BC2-98EE-96BE8782610A}"/>
              </a:ext>
            </a:extLst>
          </p:cNvPr>
          <p:cNvGrpSpPr/>
          <p:nvPr/>
        </p:nvGrpSpPr>
        <p:grpSpPr>
          <a:xfrm>
            <a:off x="5955479" y="2363992"/>
            <a:ext cx="472861" cy="1244457"/>
            <a:chOff x="7244224" y="2929166"/>
            <a:chExt cx="536832" cy="1400467"/>
          </a:xfrm>
          <a:solidFill>
            <a:schemeClr val="accent5">
              <a:lumMod val="75000"/>
            </a:schemeClr>
          </a:solidFill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DF3E9BDD-C4A8-4614-977C-434EF10AE980}"/>
                </a:ext>
              </a:extLst>
            </p:cNvPr>
            <p:cNvSpPr/>
            <p:nvPr/>
          </p:nvSpPr>
          <p:spPr>
            <a:xfrm>
              <a:off x="7402068" y="4149633"/>
              <a:ext cx="180000" cy="1800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4E2AA1E1-D5ED-4699-AAFC-FAEFFBB90F2B}"/>
                </a:ext>
              </a:extLst>
            </p:cNvPr>
            <p:cNvSpPr/>
            <p:nvPr/>
          </p:nvSpPr>
          <p:spPr>
            <a:xfrm>
              <a:off x="7403708" y="2929166"/>
              <a:ext cx="180000" cy="180000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cxnSp>
          <p:nvCxnSpPr>
            <p:cNvPr id="38" name="Straight Connector 64">
              <a:extLst>
                <a:ext uri="{FF2B5EF4-FFF2-40B4-BE49-F238E27FC236}">
                  <a16:creationId xmlns:a16="http://schemas.microsoft.com/office/drawing/2014/main" id="{891BF4FF-504F-48C5-8B97-2D41D45FE51F}"/>
                </a:ext>
              </a:extLst>
            </p:cNvPr>
            <p:cNvCxnSpPr>
              <a:cxnSpLocks/>
              <a:stCxn id="39" idx="3"/>
              <a:endCxn id="41" idx="0"/>
            </p:cNvCxnSpPr>
            <p:nvPr/>
          </p:nvCxnSpPr>
          <p:spPr>
            <a:xfrm>
              <a:off x="7581921" y="3321064"/>
              <a:ext cx="109135" cy="115758"/>
            </a:xfrm>
            <a:prstGeom prst="bentConnector2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Flowchart: Decision 212">
              <a:extLst>
                <a:ext uri="{FF2B5EF4-FFF2-40B4-BE49-F238E27FC236}">
                  <a16:creationId xmlns:a16="http://schemas.microsoft.com/office/drawing/2014/main" id="{E59F97EC-9723-4617-A936-B4AD02B5BCF9}"/>
                </a:ext>
              </a:extLst>
            </p:cNvPr>
            <p:cNvSpPr/>
            <p:nvPr/>
          </p:nvSpPr>
          <p:spPr>
            <a:xfrm>
              <a:off x="7401921" y="3231064"/>
              <a:ext cx="180000" cy="180000"/>
            </a:xfrm>
            <a:prstGeom prst="flowChartDecision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3BE8CC11-606D-4B2A-BD16-40572578229F}"/>
                </a:ext>
              </a:extLst>
            </p:cNvPr>
            <p:cNvCxnSpPr>
              <a:cxnSpLocks/>
              <a:stCxn id="37" idx="4"/>
            </p:cNvCxnSpPr>
            <p:nvPr/>
          </p:nvCxnSpPr>
          <p:spPr>
            <a:xfrm flipH="1">
              <a:off x="7491921" y="3109166"/>
              <a:ext cx="1787" cy="121898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E16E5CD1-05DB-4CCB-B795-7542E6FD32FA}"/>
                </a:ext>
              </a:extLst>
            </p:cNvPr>
            <p:cNvSpPr/>
            <p:nvPr/>
          </p:nvSpPr>
          <p:spPr>
            <a:xfrm>
              <a:off x="7601056" y="3436822"/>
              <a:ext cx="180000" cy="180000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42" name="Isosceles Triangle 215">
              <a:extLst>
                <a:ext uri="{FF2B5EF4-FFF2-40B4-BE49-F238E27FC236}">
                  <a16:creationId xmlns:a16="http://schemas.microsoft.com/office/drawing/2014/main" id="{1B1D3359-32A4-4A7D-A383-024FCF85CD2F}"/>
                </a:ext>
              </a:extLst>
            </p:cNvPr>
            <p:cNvSpPr/>
            <p:nvPr/>
          </p:nvSpPr>
          <p:spPr>
            <a:xfrm>
              <a:off x="7244224" y="3573570"/>
              <a:ext cx="180000" cy="180000"/>
            </a:xfrm>
            <a:prstGeom prst="triangl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cxnSp>
          <p:nvCxnSpPr>
            <p:cNvPr id="43" name="Straight Connector 64">
              <a:extLst>
                <a:ext uri="{FF2B5EF4-FFF2-40B4-BE49-F238E27FC236}">
                  <a16:creationId xmlns:a16="http://schemas.microsoft.com/office/drawing/2014/main" id="{D4A1E000-F818-4DB7-A86C-641822D1D70F}"/>
                </a:ext>
              </a:extLst>
            </p:cNvPr>
            <p:cNvCxnSpPr>
              <a:cxnSpLocks/>
              <a:stCxn id="39" idx="1"/>
              <a:endCxn id="42" idx="0"/>
            </p:cNvCxnSpPr>
            <p:nvPr/>
          </p:nvCxnSpPr>
          <p:spPr>
            <a:xfrm rot="10800000" flipV="1">
              <a:off x="7334225" y="3321064"/>
              <a:ext cx="67697" cy="252506"/>
            </a:xfrm>
            <a:prstGeom prst="bentConnector2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64">
              <a:extLst>
                <a:ext uri="{FF2B5EF4-FFF2-40B4-BE49-F238E27FC236}">
                  <a16:creationId xmlns:a16="http://schemas.microsoft.com/office/drawing/2014/main" id="{F015A5C0-2219-4475-88F4-A809A8431C18}"/>
                </a:ext>
              </a:extLst>
            </p:cNvPr>
            <p:cNvCxnSpPr>
              <a:cxnSpLocks/>
              <a:stCxn id="36" idx="0"/>
              <a:endCxn id="41" idx="4"/>
            </p:cNvCxnSpPr>
            <p:nvPr/>
          </p:nvCxnSpPr>
          <p:spPr>
            <a:xfrm rot="5400000" flipH="1" flipV="1">
              <a:off x="7325157" y="3783734"/>
              <a:ext cx="532811" cy="198988"/>
            </a:xfrm>
            <a:prstGeom prst="bentConnector3">
              <a:avLst>
                <a:gd name="adj1" fmla="val 50000"/>
              </a:avLst>
            </a:prstGeom>
            <a:grpFill/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C65D8763-D730-496E-8400-97F6583E48FD}"/>
              </a:ext>
            </a:extLst>
          </p:cNvPr>
          <p:cNvGrpSpPr/>
          <p:nvPr/>
        </p:nvGrpSpPr>
        <p:grpSpPr>
          <a:xfrm>
            <a:off x="7383009" y="2374673"/>
            <a:ext cx="472861" cy="1244457"/>
            <a:chOff x="9384660" y="2929166"/>
            <a:chExt cx="536832" cy="1400467"/>
          </a:xfrm>
          <a:solidFill>
            <a:schemeClr val="accent5">
              <a:lumMod val="75000"/>
            </a:schemeClr>
          </a:solidFill>
        </p:grpSpPr>
        <p:cxnSp>
          <p:nvCxnSpPr>
            <p:cNvPr id="46" name="Straight Connector 41">
              <a:extLst>
                <a:ext uri="{FF2B5EF4-FFF2-40B4-BE49-F238E27FC236}">
                  <a16:creationId xmlns:a16="http://schemas.microsoft.com/office/drawing/2014/main" id="{94D22B01-E10E-4121-A71D-F9C61D4508B9}"/>
                </a:ext>
              </a:extLst>
            </p:cNvPr>
            <p:cNvCxnSpPr>
              <a:cxnSpLocks/>
              <a:stCxn id="51" idx="0"/>
              <a:endCxn id="48" idx="4"/>
            </p:cNvCxnSpPr>
            <p:nvPr/>
          </p:nvCxnSpPr>
          <p:spPr>
            <a:xfrm rot="5400000" flipH="1" flipV="1">
              <a:off x="9355856" y="3227970"/>
              <a:ext cx="412088" cy="174481"/>
            </a:xfrm>
            <a:prstGeom prst="bentConnector3">
              <a:avLst>
                <a:gd name="adj1" fmla="val 50000"/>
              </a:avLst>
            </a:prstGeom>
            <a:grpFill/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E0913B25-3672-40D9-AB37-AFA24D2C23CA}"/>
                </a:ext>
              </a:extLst>
            </p:cNvPr>
            <p:cNvSpPr/>
            <p:nvPr/>
          </p:nvSpPr>
          <p:spPr>
            <a:xfrm>
              <a:off x="9551982" y="4149633"/>
              <a:ext cx="180000" cy="1800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8853A45F-6151-40F7-BC23-93BE9C9AACDD}"/>
                </a:ext>
              </a:extLst>
            </p:cNvPr>
            <p:cNvSpPr/>
            <p:nvPr/>
          </p:nvSpPr>
          <p:spPr>
            <a:xfrm>
              <a:off x="9559141" y="2929166"/>
              <a:ext cx="180000" cy="180000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cxnSp>
          <p:nvCxnSpPr>
            <p:cNvPr id="49" name="Straight Connector 64">
              <a:extLst>
                <a:ext uri="{FF2B5EF4-FFF2-40B4-BE49-F238E27FC236}">
                  <a16:creationId xmlns:a16="http://schemas.microsoft.com/office/drawing/2014/main" id="{B11D9666-0972-4FFA-A961-ABC531C789DA}"/>
                </a:ext>
              </a:extLst>
            </p:cNvPr>
            <p:cNvCxnSpPr>
              <a:cxnSpLocks/>
              <a:stCxn id="48" idx="4"/>
              <a:endCxn id="50" idx="0"/>
            </p:cNvCxnSpPr>
            <p:nvPr/>
          </p:nvCxnSpPr>
          <p:spPr>
            <a:xfrm rot="16200000" flipH="1">
              <a:off x="9534408" y="3223898"/>
              <a:ext cx="411816" cy="182351"/>
            </a:xfrm>
            <a:prstGeom prst="bentConnector3">
              <a:avLst>
                <a:gd name="adj1" fmla="val 50000"/>
              </a:avLst>
            </a:prstGeom>
            <a:grpFill/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A00C8FF5-2080-46AF-8592-BA428AF1F968}"/>
                </a:ext>
              </a:extLst>
            </p:cNvPr>
            <p:cNvSpPr/>
            <p:nvPr/>
          </p:nvSpPr>
          <p:spPr>
            <a:xfrm>
              <a:off x="9741492" y="3520982"/>
              <a:ext cx="180000" cy="1800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51" name="Diamond 50">
              <a:extLst>
                <a:ext uri="{FF2B5EF4-FFF2-40B4-BE49-F238E27FC236}">
                  <a16:creationId xmlns:a16="http://schemas.microsoft.com/office/drawing/2014/main" id="{4ED073FE-5651-46F1-98F8-B286AD839B8E}"/>
                </a:ext>
              </a:extLst>
            </p:cNvPr>
            <p:cNvSpPr/>
            <p:nvPr/>
          </p:nvSpPr>
          <p:spPr>
            <a:xfrm>
              <a:off x="9384660" y="3521254"/>
              <a:ext cx="180000" cy="180000"/>
            </a:xfrm>
            <a:prstGeom prst="diamond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cxnSp>
          <p:nvCxnSpPr>
            <p:cNvPr id="52" name="Straight Connector 64">
              <a:extLst>
                <a:ext uri="{FF2B5EF4-FFF2-40B4-BE49-F238E27FC236}">
                  <a16:creationId xmlns:a16="http://schemas.microsoft.com/office/drawing/2014/main" id="{AD778687-E1CC-4E63-8211-CD4DD44EC1F1}"/>
                </a:ext>
              </a:extLst>
            </p:cNvPr>
            <p:cNvCxnSpPr>
              <a:cxnSpLocks/>
              <a:stCxn id="50" idx="1"/>
              <a:endCxn id="51" idx="3"/>
            </p:cNvCxnSpPr>
            <p:nvPr/>
          </p:nvCxnSpPr>
          <p:spPr>
            <a:xfrm rot="10800000" flipV="1">
              <a:off x="9564660" y="3610982"/>
              <a:ext cx="176832" cy="272"/>
            </a:xfrm>
            <a:prstGeom prst="bentConnector3">
              <a:avLst>
                <a:gd name="adj1" fmla="val 50000"/>
              </a:avLst>
            </a:prstGeom>
            <a:grpFill/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64">
              <a:extLst>
                <a:ext uri="{FF2B5EF4-FFF2-40B4-BE49-F238E27FC236}">
                  <a16:creationId xmlns:a16="http://schemas.microsoft.com/office/drawing/2014/main" id="{378B65BD-1A33-4B9B-889F-EA9813680934}"/>
                </a:ext>
              </a:extLst>
            </p:cNvPr>
            <p:cNvCxnSpPr>
              <a:cxnSpLocks/>
              <a:stCxn id="47" idx="0"/>
              <a:endCxn id="50" idx="2"/>
            </p:cNvCxnSpPr>
            <p:nvPr/>
          </p:nvCxnSpPr>
          <p:spPr>
            <a:xfrm rot="5400000" flipH="1" flipV="1">
              <a:off x="9512412" y="3830553"/>
              <a:ext cx="448651" cy="189510"/>
            </a:xfrm>
            <a:prstGeom prst="bentConnector3">
              <a:avLst>
                <a:gd name="adj1" fmla="val 50000"/>
              </a:avLst>
            </a:prstGeom>
            <a:grpFill/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234FFA20-3BFB-447F-9CB2-04CF2A19AFB6}"/>
              </a:ext>
            </a:extLst>
          </p:cNvPr>
          <p:cNvGrpSpPr/>
          <p:nvPr/>
        </p:nvGrpSpPr>
        <p:grpSpPr>
          <a:xfrm>
            <a:off x="3641030" y="2372824"/>
            <a:ext cx="326872" cy="1244457"/>
            <a:chOff x="10228244" y="2929166"/>
            <a:chExt cx="371094" cy="1400467"/>
          </a:xfrm>
          <a:solidFill>
            <a:schemeClr val="accent5">
              <a:lumMod val="75000"/>
            </a:schemeClr>
          </a:solidFill>
        </p:grpSpPr>
        <p:cxnSp>
          <p:nvCxnSpPr>
            <p:cNvPr id="55" name="Straight Connector 39">
              <a:extLst>
                <a:ext uri="{FF2B5EF4-FFF2-40B4-BE49-F238E27FC236}">
                  <a16:creationId xmlns:a16="http://schemas.microsoft.com/office/drawing/2014/main" id="{BEF189D0-0245-4195-B16F-DE47233B5389}"/>
                </a:ext>
              </a:extLst>
            </p:cNvPr>
            <p:cNvCxnSpPr>
              <a:cxnSpLocks/>
              <a:stCxn id="63" idx="3"/>
              <a:endCxn id="65" idx="0"/>
            </p:cNvCxnSpPr>
            <p:nvPr/>
          </p:nvCxnSpPr>
          <p:spPr>
            <a:xfrm>
              <a:off x="10408244" y="3690993"/>
              <a:ext cx="101094" cy="101429"/>
            </a:xfrm>
            <a:prstGeom prst="bentConnector2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7016979C-85FE-4DE5-ABAF-FA56A9FD8457}"/>
                </a:ext>
              </a:extLst>
            </p:cNvPr>
            <p:cNvSpPr/>
            <p:nvPr/>
          </p:nvSpPr>
          <p:spPr>
            <a:xfrm>
              <a:off x="10228849" y="4149633"/>
              <a:ext cx="180000" cy="1800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51FEC007-D566-408A-B79B-F06B1C52EC58}"/>
                </a:ext>
              </a:extLst>
            </p:cNvPr>
            <p:cNvSpPr/>
            <p:nvPr/>
          </p:nvSpPr>
          <p:spPr>
            <a:xfrm>
              <a:off x="10230489" y="2929166"/>
              <a:ext cx="180000" cy="180000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ABCABFEC-566B-4FF4-9A00-B33474D21917}"/>
                </a:ext>
              </a:extLst>
            </p:cNvPr>
            <p:cNvSpPr/>
            <p:nvPr/>
          </p:nvSpPr>
          <p:spPr>
            <a:xfrm>
              <a:off x="10228702" y="3280735"/>
              <a:ext cx="180000" cy="180000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11801FDB-F196-4722-B1CE-C04DBE1F0324}"/>
                </a:ext>
              </a:extLst>
            </p:cNvPr>
            <p:cNvCxnSpPr>
              <a:cxnSpLocks/>
              <a:stCxn id="57" idx="4"/>
            </p:cNvCxnSpPr>
            <p:nvPr/>
          </p:nvCxnSpPr>
          <p:spPr>
            <a:xfrm flipH="1">
              <a:off x="10318702" y="3109166"/>
              <a:ext cx="1787" cy="171569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3FE1F0F7-7845-4F27-B2CE-D29A061C7A04}"/>
                </a:ext>
              </a:extLst>
            </p:cNvPr>
            <p:cNvCxnSpPr>
              <a:cxnSpLocks/>
              <a:stCxn id="63" idx="0"/>
            </p:cNvCxnSpPr>
            <p:nvPr/>
          </p:nvCxnSpPr>
          <p:spPr>
            <a:xfrm flipV="1">
              <a:off x="10318244" y="3460735"/>
              <a:ext cx="458" cy="140258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Diamond 62">
              <a:extLst>
                <a:ext uri="{FF2B5EF4-FFF2-40B4-BE49-F238E27FC236}">
                  <a16:creationId xmlns:a16="http://schemas.microsoft.com/office/drawing/2014/main" id="{3C209295-74F0-4703-9212-99B18DEB83EB}"/>
                </a:ext>
              </a:extLst>
            </p:cNvPr>
            <p:cNvSpPr/>
            <p:nvPr/>
          </p:nvSpPr>
          <p:spPr>
            <a:xfrm>
              <a:off x="10228244" y="3600993"/>
              <a:ext cx="180000" cy="180000"/>
            </a:xfrm>
            <a:prstGeom prst="diamond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AF7A393A-85EE-4E42-875C-59D4586F1186}"/>
                </a:ext>
              </a:extLst>
            </p:cNvPr>
            <p:cNvCxnSpPr>
              <a:cxnSpLocks/>
              <a:stCxn id="56" idx="0"/>
              <a:endCxn id="63" idx="2"/>
            </p:cNvCxnSpPr>
            <p:nvPr/>
          </p:nvCxnSpPr>
          <p:spPr>
            <a:xfrm flipH="1" flipV="1">
              <a:off x="10318244" y="3780993"/>
              <a:ext cx="605" cy="368640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Isosceles Triangle 236">
              <a:extLst>
                <a:ext uri="{FF2B5EF4-FFF2-40B4-BE49-F238E27FC236}">
                  <a16:creationId xmlns:a16="http://schemas.microsoft.com/office/drawing/2014/main" id="{6C3453C5-1A0A-486B-B37A-5BDB358E19B9}"/>
                </a:ext>
              </a:extLst>
            </p:cNvPr>
            <p:cNvSpPr/>
            <p:nvPr/>
          </p:nvSpPr>
          <p:spPr>
            <a:xfrm>
              <a:off x="10419338" y="3792422"/>
              <a:ext cx="180000" cy="180000"/>
            </a:xfrm>
            <a:prstGeom prst="triangl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</p:grpSp>
      <p:sp>
        <p:nvSpPr>
          <p:cNvPr id="66" name="Rectangle 65">
            <a:extLst>
              <a:ext uri="{FF2B5EF4-FFF2-40B4-BE49-F238E27FC236}">
                <a16:creationId xmlns:a16="http://schemas.microsoft.com/office/drawing/2014/main" id="{402C45E9-C196-420B-8799-4E0078BE5ACE}"/>
              </a:ext>
            </a:extLst>
          </p:cNvPr>
          <p:cNvSpPr/>
          <p:nvPr/>
        </p:nvSpPr>
        <p:spPr>
          <a:xfrm>
            <a:off x="5100342" y="2980502"/>
            <a:ext cx="158551" cy="159949"/>
          </a:xfrm>
          <a:prstGeom prst="rect">
            <a:avLst/>
          </a:prstGeom>
          <a:solidFill>
            <a:schemeClr val="accent5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70A1369C-A58B-40A5-8C52-953B18910279}"/>
              </a:ext>
            </a:extLst>
          </p:cNvPr>
          <p:cNvSpPr/>
          <p:nvPr/>
        </p:nvSpPr>
        <p:spPr>
          <a:xfrm>
            <a:off x="5668051" y="2602585"/>
            <a:ext cx="158551" cy="159949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C40E51EB-34CB-4619-83F4-E41203B7E695}"/>
              </a:ext>
            </a:extLst>
          </p:cNvPr>
          <p:cNvSpPr/>
          <p:nvPr/>
        </p:nvSpPr>
        <p:spPr>
          <a:xfrm>
            <a:off x="4645130" y="2602873"/>
            <a:ext cx="158551" cy="159949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22F740E6-6F86-40B7-BAC9-690C6ABF2EDD}"/>
              </a:ext>
            </a:extLst>
          </p:cNvPr>
          <p:cNvSpPr/>
          <p:nvPr/>
        </p:nvSpPr>
        <p:spPr>
          <a:xfrm>
            <a:off x="4145995" y="2602585"/>
            <a:ext cx="158551" cy="159949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4623B1CE-71F7-42AA-B58D-06FD5E2D9AC8}"/>
              </a:ext>
            </a:extLst>
          </p:cNvPr>
          <p:cNvSpPr/>
          <p:nvPr/>
        </p:nvSpPr>
        <p:spPr>
          <a:xfrm>
            <a:off x="4648577" y="3181713"/>
            <a:ext cx="158551" cy="159949"/>
          </a:xfrm>
          <a:prstGeom prst="rect">
            <a:avLst/>
          </a:prstGeom>
          <a:solidFill>
            <a:schemeClr val="accent5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BD5D526F-DF59-48EE-AD66-3C665CC26F93}"/>
              </a:ext>
            </a:extLst>
          </p:cNvPr>
          <p:cNvSpPr/>
          <p:nvPr/>
        </p:nvSpPr>
        <p:spPr>
          <a:xfrm>
            <a:off x="5666839" y="2903051"/>
            <a:ext cx="158551" cy="159949"/>
          </a:xfrm>
          <a:prstGeom prst="rect">
            <a:avLst/>
          </a:prstGeom>
          <a:solidFill>
            <a:schemeClr val="accent5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24A76771-5E0A-4E8F-9DFC-DE2B38E2643D}"/>
              </a:ext>
            </a:extLst>
          </p:cNvPr>
          <p:cNvSpPr/>
          <p:nvPr/>
        </p:nvSpPr>
        <p:spPr>
          <a:xfrm>
            <a:off x="4148985" y="3158928"/>
            <a:ext cx="158551" cy="159949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cxnSp>
        <p:nvCxnSpPr>
          <p:cNvPr id="73" name="Straight Connector 34">
            <a:extLst>
              <a:ext uri="{FF2B5EF4-FFF2-40B4-BE49-F238E27FC236}">
                <a16:creationId xmlns:a16="http://schemas.microsoft.com/office/drawing/2014/main" id="{F94DAED7-879F-44A2-B695-8D3E296D450B}"/>
              </a:ext>
            </a:extLst>
          </p:cNvPr>
          <p:cNvCxnSpPr>
            <a:cxnSpLocks/>
            <a:stCxn id="34" idx="1"/>
            <a:endCxn id="68" idx="0"/>
          </p:cNvCxnSpPr>
          <p:nvPr/>
        </p:nvCxnSpPr>
        <p:spPr>
          <a:xfrm rot="10800000" flipV="1">
            <a:off x="4724405" y="2515724"/>
            <a:ext cx="232447" cy="87148"/>
          </a:xfrm>
          <a:prstGeom prst="bentConnector2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34">
            <a:extLst>
              <a:ext uri="{FF2B5EF4-FFF2-40B4-BE49-F238E27FC236}">
                <a16:creationId xmlns:a16="http://schemas.microsoft.com/office/drawing/2014/main" id="{A9FF72F3-73D2-4B80-92B2-B6B21260095B}"/>
              </a:ext>
            </a:extLst>
          </p:cNvPr>
          <p:cNvCxnSpPr>
            <a:cxnSpLocks/>
            <a:stCxn id="34" idx="1"/>
            <a:endCxn id="69" idx="0"/>
          </p:cNvCxnSpPr>
          <p:nvPr/>
        </p:nvCxnSpPr>
        <p:spPr>
          <a:xfrm rot="10800000" flipV="1">
            <a:off x="4225270" y="2515724"/>
            <a:ext cx="731581" cy="86860"/>
          </a:xfrm>
          <a:prstGeom prst="bentConnector2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34">
            <a:extLst>
              <a:ext uri="{FF2B5EF4-FFF2-40B4-BE49-F238E27FC236}">
                <a16:creationId xmlns:a16="http://schemas.microsoft.com/office/drawing/2014/main" id="{5E3E7A28-D01A-4EE9-A519-21F659574ABF}"/>
              </a:ext>
            </a:extLst>
          </p:cNvPr>
          <p:cNvCxnSpPr>
            <a:cxnSpLocks/>
            <a:stCxn id="34" idx="3"/>
            <a:endCxn id="67" idx="0"/>
          </p:cNvCxnSpPr>
          <p:nvPr/>
        </p:nvCxnSpPr>
        <p:spPr>
          <a:xfrm>
            <a:off x="5115401" y="2515725"/>
            <a:ext cx="631925" cy="86860"/>
          </a:xfrm>
          <a:prstGeom prst="bentConnector2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34">
            <a:extLst>
              <a:ext uri="{FF2B5EF4-FFF2-40B4-BE49-F238E27FC236}">
                <a16:creationId xmlns:a16="http://schemas.microsoft.com/office/drawing/2014/main" id="{0E64BEF6-58B8-454F-AE73-12C126F633F7}"/>
              </a:ext>
            </a:extLst>
          </p:cNvPr>
          <p:cNvCxnSpPr>
            <a:cxnSpLocks/>
            <a:stCxn id="72" idx="4"/>
            <a:endCxn id="23" idx="1"/>
          </p:cNvCxnSpPr>
          <p:nvPr/>
        </p:nvCxnSpPr>
        <p:spPr>
          <a:xfrm rot="16200000" flipH="1">
            <a:off x="4528334" y="3018803"/>
            <a:ext cx="273092" cy="873239"/>
          </a:xfrm>
          <a:prstGeom prst="bentConnector2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34">
            <a:extLst>
              <a:ext uri="{FF2B5EF4-FFF2-40B4-BE49-F238E27FC236}">
                <a16:creationId xmlns:a16="http://schemas.microsoft.com/office/drawing/2014/main" id="{5CF02160-C695-4794-8F65-81A661BE049C}"/>
              </a:ext>
            </a:extLst>
          </p:cNvPr>
          <p:cNvCxnSpPr>
            <a:cxnSpLocks/>
            <a:stCxn id="70" idx="2"/>
            <a:endCxn id="23" idx="0"/>
          </p:cNvCxnSpPr>
          <p:nvPr/>
        </p:nvCxnSpPr>
        <p:spPr>
          <a:xfrm rot="16200000" flipH="1">
            <a:off x="4869147" y="3200366"/>
            <a:ext cx="170334" cy="452922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34">
            <a:extLst>
              <a:ext uri="{FF2B5EF4-FFF2-40B4-BE49-F238E27FC236}">
                <a16:creationId xmlns:a16="http://schemas.microsoft.com/office/drawing/2014/main" id="{3E43EFD3-19CD-4E23-BD4B-F0BCD1A8BEAF}"/>
              </a:ext>
            </a:extLst>
          </p:cNvPr>
          <p:cNvCxnSpPr>
            <a:cxnSpLocks/>
            <a:stCxn id="71" idx="2"/>
            <a:endCxn id="23" idx="3"/>
          </p:cNvCxnSpPr>
          <p:nvPr/>
        </p:nvCxnSpPr>
        <p:spPr>
          <a:xfrm rot="5400000">
            <a:off x="5238598" y="3084452"/>
            <a:ext cx="528969" cy="486065"/>
          </a:xfrm>
          <a:prstGeom prst="bentConnector2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34">
            <a:extLst>
              <a:ext uri="{FF2B5EF4-FFF2-40B4-BE49-F238E27FC236}">
                <a16:creationId xmlns:a16="http://schemas.microsoft.com/office/drawing/2014/main" id="{E7299F91-4F3D-4C33-940F-C7EEC678C5B4}"/>
              </a:ext>
            </a:extLst>
          </p:cNvPr>
          <p:cNvCxnSpPr>
            <a:cxnSpLocks/>
            <a:stCxn id="69" idx="4"/>
            <a:endCxn id="72" idx="0"/>
          </p:cNvCxnSpPr>
          <p:nvPr/>
        </p:nvCxnSpPr>
        <p:spPr>
          <a:xfrm rot="16200000" flipH="1">
            <a:off x="4028567" y="2959235"/>
            <a:ext cx="396394" cy="2991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Oval 79">
            <a:extLst>
              <a:ext uri="{FF2B5EF4-FFF2-40B4-BE49-F238E27FC236}">
                <a16:creationId xmlns:a16="http://schemas.microsoft.com/office/drawing/2014/main" id="{945C8A45-21FD-4EE7-A4DE-52F052558804}"/>
              </a:ext>
            </a:extLst>
          </p:cNvPr>
          <p:cNvSpPr/>
          <p:nvPr/>
        </p:nvSpPr>
        <p:spPr>
          <a:xfrm>
            <a:off x="4145995" y="2888031"/>
            <a:ext cx="158551" cy="159949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cxnSp>
        <p:nvCxnSpPr>
          <p:cNvPr id="81" name="Straight Connector 34">
            <a:extLst>
              <a:ext uri="{FF2B5EF4-FFF2-40B4-BE49-F238E27FC236}">
                <a16:creationId xmlns:a16="http://schemas.microsoft.com/office/drawing/2014/main" id="{E25EAEE5-5CF4-4862-A997-0C47FF00ADE2}"/>
              </a:ext>
            </a:extLst>
          </p:cNvPr>
          <p:cNvCxnSpPr>
            <a:cxnSpLocks/>
            <a:stCxn id="68" idx="4"/>
            <a:endCxn id="70" idx="0"/>
          </p:cNvCxnSpPr>
          <p:nvPr/>
        </p:nvCxnSpPr>
        <p:spPr>
          <a:xfrm rot="16200000" flipH="1">
            <a:off x="4516683" y="2970543"/>
            <a:ext cx="418892" cy="3448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34">
            <a:extLst>
              <a:ext uri="{FF2B5EF4-FFF2-40B4-BE49-F238E27FC236}">
                <a16:creationId xmlns:a16="http://schemas.microsoft.com/office/drawing/2014/main" id="{06D8114E-8188-4A75-9828-28BDF926EAD7}"/>
              </a:ext>
            </a:extLst>
          </p:cNvPr>
          <p:cNvCxnSpPr>
            <a:cxnSpLocks/>
            <a:stCxn id="67" idx="4"/>
            <a:endCxn id="71" idx="0"/>
          </p:cNvCxnSpPr>
          <p:nvPr/>
        </p:nvCxnSpPr>
        <p:spPr>
          <a:xfrm rot="5400000">
            <a:off x="5676462" y="2832188"/>
            <a:ext cx="140518" cy="1211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Oval 82">
            <a:extLst>
              <a:ext uri="{FF2B5EF4-FFF2-40B4-BE49-F238E27FC236}">
                <a16:creationId xmlns:a16="http://schemas.microsoft.com/office/drawing/2014/main" id="{58411F02-BC8A-4C3C-B7CD-3229BBD6140F}"/>
              </a:ext>
            </a:extLst>
          </p:cNvPr>
          <p:cNvSpPr/>
          <p:nvPr/>
        </p:nvSpPr>
        <p:spPr>
          <a:xfrm>
            <a:off x="4646399" y="2888031"/>
            <a:ext cx="158551" cy="159949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84" name="Rounded Rectangle 19">
            <a:extLst>
              <a:ext uri="{FF2B5EF4-FFF2-40B4-BE49-F238E27FC236}">
                <a16:creationId xmlns:a16="http://schemas.microsoft.com/office/drawing/2014/main" id="{86A7B035-59BD-4AC0-BEC3-CC0FAEC673D7}"/>
              </a:ext>
            </a:extLst>
          </p:cNvPr>
          <p:cNvSpPr/>
          <p:nvPr/>
        </p:nvSpPr>
        <p:spPr>
          <a:xfrm>
            <a:off x="3295418" y="3770393"/>
            <a:ext cx="999086" cy="341665"/>
          </a:xfrm>
          <a:prstGeom prst="rect">
            <a:avLst/>
          </a:prstGeom>
          <a:noFill/>
          <a:ln w="15875" cap="flat" cmpd="sng" algn="ctr">
            <a:noFill/>
            <a:prstDash val="sysDash"/>
            <a:miter lim="800000"/>
          </a:ln>
          <a:effectLst/>
        </p:spPr>
        <p:txBody>
          <a:bodyPr rot="0" spcFirstLastPara="0" vert="horz" wrap="square" lIns="0" tIns="36000" rIns="0" bIns="3600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800" b="1">
                <a:solidFill>
                  <a:schemeClr val="tx1"/>
                </a:solidFill>
              </a:rPr>
              <a:t>Interconnected Real-Time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00BDD1AD-E9AA-461A-90B3-D70250700F68}"/>
              </a:ext>
            </a:extLst>
          </p:cNvPr>
          <p:cNvSpPr txBox="1"/>
          <p:nvPr/>
        </p:nvSpPr>
        <p:spPr>
          <a:xfrm>
            <a:off x="4629966" y="3769465"/>
            <a:ext cx="940751" cy="359201"/>
          </a:xfrm>
          <a:prstGeom prst="rect">
            <a:avLst/>
          </a:prstGeom>
          <a:noFill/>
          <a:ln w="15875" cap="flat" cmpd="sng" algn="ctr">
            <a:noFill/>
            <a:prstDash val="sysDash"/>
            <a:miter lim="800000"/>
          </a:ln>
          <a:effectLst/>
        </p:spPr>
        <p:txBody>
          <a:bodyPr rot="0" spcFirstLastPara="0" vert="horz" wrap="square" lIns="0" tIns="36000" rIns="0" bIns="3600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lnSpc>
                <a:spcPct val="90000"/>
              </a:lnSpc>
              <a:defRPr sz="1100" b="1"/>
            </a:lvl1pPr>
          </a:lstStyle>
          <a:p>
            <a:r>
              <a:rPr lang="en-US" sz="800" dirty="0">
                <a:solidFill>
                  <a:schemeClr val="tx1"/>
                </a:solidFill>
              </a:rPr>
              <a:t>Correspondent Banking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8A725FF1-0536-4C9D-AAF3-AA4E193F188F}"/>
              </a:ext>
            </a:extLst>
          </p:cNvPr>
          <p:cNvSpPr txBox="1"/>
          <p:nvPr/>
        </p:nvSpPr>
        <p:spPr>
          <a:xfrm>
            <a:off x="2583709" y="3778234"/>
            <a:ext cx="940751" cy="341664"/>
          </a:xfrm>
          <a:prstGeom prst="rect">
            <a:avLst/>
          </a:prstGeom>
          <a:noFill/>
          <a:ln w="15875" cap="flat" cmpd="sng" algn="ctr">
            <a:noFill/>
            <a:prstDash val="sysDash"/>
            <a:miter lim="800000"/>
          </a:ln>
          <a:effectLst/>
        </p:spPr>
        <p:txBody>
          <a:bodyPr rot="0" spcFirstLastPara="0" vert="horz" wrap="square" lIns="0" tIns="36000" rIns="0" bIns="3600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lnSpc>
                <a:spcPct val="90000"/>
              </a:lnSpc>
              <a:defRPr sz="1100" b="1"/>
            </a:lvl1pPr>
          </a:lstStyle>
          <a:p>
            <a:r>
              <a:rPr lang="en-US" sz="800" dirty="0">
                <a:solidFill>
                  <a:schemeClr val="tx1"/>
                </a:solidFill>
              </a:rPr>
              <a:t>Closed Loop Scheme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7CC9D8D6-7E71-4658-9D78-A2B9F32FEDA7}"/>
              </a:ext>
            </a:extLst>
          </p:cNvPr>
          <p:cNvSpPr/>
          <p:nvPr/>
        </p:nvSpPr>
        <p:spPr>
          <a:xfrm>
            <a:off x="2975057" y="3457333"/>
            <a:ext cx="158551" cy="159949"/>
          </a:xfrm>
          <a:prstGeom prst="rect">
            <a:avLst/>
          </a:prstGeom>
          <a:solidFill>
            <a:schemeClr val="accent5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3CDACC3D-1A04-411E-B22F-2C5A74885032}"/>
              </a:ext>
            </a:extLst>
          </p:cNvPr>
          <p:cNvSpPr/>
          <p:nvPr/>
        </p:nvSpPr>
        <p:spPr>
          <a:xfrm>
            <a:off x="2977315" y="2372824"/>
            <a:ext cx="158551" cy="159949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57FC0843-49E5-4F38-AFFF-95E79465109B}"/>
              </a:ext>
            </a:extLst>
          </p:cNvPr>
          <p:cNvSpPr/>
          <p:nvPr/>
        </p:nvSpPr>
        <p:spPr>
          <a:xfrm>
            <a:off x="2974809" y="2820145"/>
            <a:ext cx="158551" cy="159949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62D90260-F15D-4CFC-BBB0-9CCCD5AD9647}"/>
              </a:ext>
            </a:extLst>
          </p:cNvPr>
          <p:cNvCxnSpPr>
            <a:cxnSpLocks/>
            <a:stCxn id="87" idx="0"/>
            <a:endCxn id="89" idx="4"/>
          </p:cNvCxnSpPr>
          <p:nvPr/>
        </p:nvCxnSpPr>
        <p:spPr>
          <a:xfrm flipH="1" flipV="1">
            <a:off x="3054084" y="2980093"/>
            <a:ext cx="248" cy="477240"/>
          </a:xfrm>
          <a:prstGeom prst="line">
            <a:avLst/>
          </a:prstGeom>
          <a:solidFill>
            <a:srgbClr val="808792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D9A3939D-8C6A-4F0B-936D-FB8FD374F7BA}"/>
              </a:ext>
            </a:extLst>
          </p:cNvPr>
          <p:cNvCxnSpPr>
            <a:cxnSpLocks/>
            <a:stCxn id="88" idx="4"/>
            <a:endCxn id="89" idx="0"/>
          </p:cNvCxnSpPr>
          <p:nvPr/>
        </p:nvCxnSpPr>
        <p:spPr>
          <a:xfrm flipH="1">
            <a:off x="3054085" y="2532773"/>
            <a:ext cx="2506" cy="287373"/>
          </a:xfrm>
          <a:prstGeom prst="line">
            <a:avLst/>
          </a:prstGeom>
          <a:solidFill>
            <a:srgbClr val="808792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101">
            <a:extLst>
              <a:ext uri="{FF2B5EF4-FFF2-40B4-BE49-F238E27FC236}">
                <a16:creationId xmlns:a16="http://schemas.microsoft.com/office/drawing/2014/main" id="{3C1CA9B3-350B-488B-8797-498A746D7AFE}"/>
              </a:ext>
            </a:extLst>
          </p:cNvPr>
          <p:cNvCxnSpPr>
            <a:cxnSpLocks/>
            <a:stCxn id="88" idx="0"/>
            <a:endCxn id="21" idx="4"/>
          </p:cNvCxnSpPr>
          <p:nvPr/>
        </p:nvCxnSpPr>
        <p:spPr>
          <a:xfrm rot="5400000" flipH="1" flipV="1">
            <a:off x="3843011" y="1249843"/>
            <a:ext cx="336560" cy="1909401"/>
          </a:xfrm>
          <a:prstGeom prst="bentConnector2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Rounded Rectangle 21">
            <a:extLst>
              <a:ext uri="{FF2B5EF4-FFF2-40B4-BE49-F238E27FC236}">
                <a16:creationId xmlns:a16="http://schemas.microsoft.com/office/drawing/2014/main" id="{C073B488-066C-457B-A8D4-42B484AFAAF8}"/>
              </a:ext>
            </a:extLst>
          </p:cNvPr>
          <p:cNvSpPr/>
          <p:nvPr/>
        </p:nvSpPr>
        <p:spPr>
          <a:xfrm>
            <a:off x="8029172" y="2271998"/>
            <a:ext cx="570781" cy="1877859"/>
          </a:xfrm>
          <a:prstGeom prst="roundRect">
            <a:avLst/>
          </a:prstGeom>
          <a:solidFill>
            <a:schemeClr val="tx2"/>
          </a:solidFill>
          <a:ln w="15875" cap="flat" cmpd="sng" algn="ctr">
            <a:solidFill>
              <a:schemeClr val="tx1"/>
            </a:solidFill>
            <a:prstDash val="sysDash"/>
            <a:miter lim="800000"/>
          </a:ln>
          <a:effectLst/>
        </p:spPr>
        <p:txBody>
          <a:bodyPr rot="0" spcFirstLastPara="0" vert="horz" wrap="square" lIns="0" tIns="36000" rIns="0" bIns="3600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800" b="1">
                <a:solidFill>
                  <a:schemeClr val="tx1"/>
                </a:solidFill>
              </a:rPr>
              <a:t>Other</a:t>
            </a:r>
          </a:p>
        </p:txBody>
      </p:sp>
      <p:cxnSp>
        <p:nvCxnSpPr>
          <p:cNvPr id="94" name="Straight Connector 90">
            <a:extLst>
              <a:ext uri="{FF2B5EF4-FFF2-40B4-BE49-F238E27FC236}">
                <a16:creationId xmlns:a16="http://schemas.microsoft.com/office/drawing/2014/main" id="{53BEA3DE-7646-423F-8B92-9AEE31F148E9}"/>
              </a:ext>
            </a:extLst>
          </p:cNvPr>
          <p:cNvCxnSpPr>
            <a:cxnSpLocks/>
            <a:stCxn id="93" idx="0"/>
            <a:endCxn id="21" idx="0"/>
          </p:cNvCxnSpPr>
          <p:nvPr/>
        </p:nvCxnSpPr>
        <p:spPr>
          <a:xfrm rot="16200000" flipV="1">
            <a:off x="6568560" y="525994"/>
            <a:ext cx="301987" cy="3190021"/>
          </a:xfrm>
          <a:prstGeom prst="bentConnector2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>
            <a:extLst>
              <a:ext uri="{FF2B5EF4-FFF2-40B4-BE49-F238E27FC236}">
                <a16:creationId xmlns:a16="http://schemas.microsoft.com/office/drawing/2014/main" id="{49C5F56E-A236-489D-8227-52F91F6E3769}"/>
              </a:ext>
            </a:extLst>
          </p:cNvPr>
          <p:cNvSpPr txBox="1"/>
          <p:nvPr/>
        </p:nvSpPr>
        <p:spPr>
          <a:xfrm>
            <a:off x="928958" y="2288150"/>
            <a:ext cx="9742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Message Field</a:t>
            </a:r>
          </a:p>
          <a:p>
            <a:pPr algn="ctr"/>
            <a:r>
              <a:rPr lang="en-US" sz="1100" dirty="0">
                <a:solidFill>
                  <a:schemeClr val="tx1"/>
                </a:solidFill>
              </a:rPr>
              <a:t>Static Data</a:t>
            </a:r>
          </a:p>
          <a:p>
            <a:pPr algn="ctr"/>
            <a:r>
              <a:rPr lang="en-US" sz="1100" dirty="0">
                <a:solidFill>
                  <a:schemeClr val="tx1"/>
                </a:solidFill>
              </a:rPr>
              <a:t>Preferences</a:t>
            </a:r>
            <a:endParaRPr lang="en-CH" sz="1100" dirty="0">
              <a:solidFill>
                <a:schemeClr val="tx1"/>
              </a:solidFill>
            </a:endParaRPr>
          </a:p>
        </p:txBody>
      </p:sp>
      <p:sp>
        <p:nvSpPr>
          <p:cNvPr id="96" name="Isosceles Triangle 105">
            <a:extLst>
              <a:ext uri="{FF2B5EF4-FFF2-40B4-BE49-F238E27FC236}">
                <a16:creationId xmlns:a16="http://schemas.microsoft.com/office/drawing/2014/main" id="{3D2DA766-F1E1-4752-800C-C724A5EE1676}"/>
              </a:ext>
            </a:extLst>
          </p:cNvPr>
          <p:cNvSpPr/>
          <p:nvPr/>
        </p:nvSpPr>
        <p:spPr>
          <a:xfrm rot="5400000">
            <a:off x="529281" y="2621131"/>
            <a:ext cx="183945" cy="129584"/>
          </a:xfrm>
          <a:prstGeom prst="triangl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97" name="Isosceles Triangle 106">
            <a:extLst>
              <a:ext uri="{FF2B5EF4-FFF2-40B4-BE49-F238E27FC236}">
                <a16:creationId xmlns:a16="http://schemas.microsoft.com/office/drawing/2014/main" id="{AE2770F9-B3E8-4D30-B05F-4685F468517B}"/>
              </a:ext>
            </a:extLst>
          </p:cNvPr>
          <p:cNvSpPr/>
          <p:nvPr/>
        </p:nvSpPr>
        <p:spPr>
          <a:xfrm rot="5400000">
            <a:off x="531451" y="3631852"/>
            <a:ext cx="183945" cy="129584"/>
          </a:xfrm>
          <a:prstGeom prst="triangl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98" name="Isosceles Triangle 107">
            <a:extLst>
              <a:ext uri="{FF2B5EF4-FFF2-40B4-BE49-F238E27FC236}">
                <a16:creationId xmlns:a16="http://schemas.microsoft.com/office/drawing/2014/main" id="{5286F5B9-4101-4B22-A14E-6334AF2C8BEE}"/>
              </a:ext>
            </a:extLst>
          </p:cNvPr>
          <p:cNvSpPr/>
          <p:nvPr/>
        </p:nvSpPr>
        <p:spPr>
          <a:xfrm rot="16200000">
            <a:off x="2108937" y="2618054"/>
            <a:ext cx="183945" cy="129584"/>
          </a:xfrm>
          <a:prstGeom prst="triangl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99" name="Isosceles Triangle 108">
            <a:extLst>
              <a:ext uri="{FF2B5EF4-FFF2-40B4-BE49-F238E27FC236}">
                <a16:creationId xmlns:a16="http://schemas.microsoft.com/office/drawing/2014/main" id="{B9AA13B4-6AF7-4AE4-B555-4047D39352F0}"/>
              </a:ext>
            </a:extLst>
          </p:cNvPr>
          <p:cNvSpPr/>
          <p:nvPr/>
        </p:nvSpPr>
        <p:spPr>
          <a:xfrm rot="16200000">
            <a:off x="2132572" y="3617888"/>
            <a:ext cx="183945" cy="129584"/>
          </a:xfrm>
          <a:prstGeom prst="triangl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pic>
        <p:nvPicPr>
          <p:cNvPr id="100" name="Picture Placeholder 152">
            <a:extLst>
              <a:ext uri="{FF2B5EF4-FFF2-40B4-BE49-F238E27FC236}">
                <a16:creationId xmlns:a16="http://schemas.microsoft.com/office/drawing/2014/main" id="{BEA786F4-1746-418D-AF46-34FA394FA17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85" r="85"/>
          <a:stretch/>
        </p:blipFill>
        <p:spPr>
          <a:xfrm>
            <a:off x="4629746" y="850766"/>
            <a:ext cx="801617" cy="808685"/>
          </a:xfrm>
          <a:prstGeom prst="rect">
            <a:avLst/>
          </a:prstGeom>
        </p:spPr>
      </p:pic>
      <p:sp>
        <p:nvSpPr>
          <p:cNvPr id="6" name="Double Bracket 5">
            <a:extLst>
              <a:ext uri="{FF2B5EF4-FFF2-40B4-BE49-F238E27FC236}">
                <a16:creationId xmlns:a16="http://schemas.microsoft.com/office/drawing/2014/main" id="{15C7190E-2AE2-44D9-964A-00168AD8A8E3}"/>
              </a:ext>
            </a:extLst>
          </p:cNvPr>
          <p:cNvSpPr/>
          <p:nvPr/>
        </p:nvSpPr>
        <p:spPr>
          <a:xfrm>
            <a:off x="762238" y="2264158"/>
            <a:ext cx="1316969" cy="865600"/>
          </a:xfrm>
          <a:prstGeom prst="bracketPair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01" name="Double Bracket 100">
            <a:extLst>
              <a:ext uri="{FF2B5EF4-FFF2-40B4-BE49-F238E27FC236}">
                <a16:creationId xmlns:a16="http://schemas.microsoft.com/office/drawing/2014/main" id="{6F6DCB6D-8025-44BE-BA01-909D03763A4E}"/>
              </a:ext>
            </a:extLst>
          </p:cNvPr>
          <p:cNvSpPr/>
          <p:nvPr/>
        </p:nvSpPr>
        <p:spPr>
          <a:xfrm>
            <a:off x="771763" y="3254298"/>
            <a:ext cx="1316969" cy="865600"/>
          </a:xfrm>
          <a:prstGeom prst="bracketPair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107187044"/>
      </p:ext>
    </p:extLst>
  </p:cSld>
  <p:clrMapOvr>
    <a:masterClrMapping/>
  </p:clrMapOvr>
</p:sld>
</file>

<file path=ppt/theme/theme1.xml><?xml version="1.0" encoding="utf-8"?>
<a:theme xmlns:a="http://schemas.openxmlformats.org/drawingml/2006/main" name="Personalizza struttur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696</TotalTime>
  <Words>132</Words>
  <Application>Microsoft Office PowerPoint</Application>
  <PresentationFormat>On-screen Show (16:9)</PresentationFormat>
  <Paragraphs>27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Montserrat</vt:lpstr>
      <vt:lpstr>Arial</vt:lpstr>
      <vt:lpstr>Verdana</vt:lpstr>
      <vt:lpstr>Calibri</vt:lpstr>
      <vt:lpstr>Personalizza struttura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Anastasiya Psareva</dc:creator>
  <cp:lastModifiedBy>Thomas Ramadan</cp:lastModifiedBy>
  <cp:revision>24</cp:revision>
  <dcterms:created xsi:type="dcterms:W3CDTF">2010-08-04T16:09:27Z</dcterms:created>
  <dcterms:modified xsi:type="dcterms:W3CDTF">2025-10-24T12:30:18Z</dcterms:modified>
</cp:coreProperties>
</file>